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86" r:id="rId2"/>
    <p:sldId id="296" r:id="rId3"/>
    <p:sldId id="297" r:id="rId4"/>
    <p:sldId id="298" r:id="rId5"/>
    <p:sldId id="299" r:id="rId6"/>
    <p:sldId id="300" r:id="rId7"/>
    <p:sldId id="295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30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05"/>
    <p:restoredTop sz="94239"/>
  </p:normalViewPr>
  <p:slideViewPr>
    <p:cSldViewPr snapToObjects="1">
      <p:cViewPr varScale="1">
        <p:scale>
          <a:sx n="30" d="100"/>
          <a:sy n="30" d="100"/>
        </p:scale>
        <p:origin x="208" y="19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3FEBA-5AF9-4841-A9EA-46A3D41E318A}" type="datetimeFigureOut">
              <a:rPr lang="en-US" smtClean="0"/>
              <a:t>2/11/18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0D77-29CE-1642-855D-9BCB03EC8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52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8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92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45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948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82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381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08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8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62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05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60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43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23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80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84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6600" y="1066800"/>
            <a:ext cx="5867400" cy="1143000"/>
          </a:xfrm>
          <a:prstGeom prst="rect">
            <a:avLst/>
          </a:prstGeom>
          <a:effectLst>
            <a:outerShdw blurRad="38100" dist="38100" dir="2700000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Message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332037"/>
            <a:ext cx="8915400" cy="4525963"/>
          </a:xfrm>
          <a:prstGeom prst="rect">
            <a:avLst/>
          </a:prstGeom>
          <a:effectLst>
            <a:outerShdw blurRad="38100" dist="38100" dir="2700000" algn="br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E268-A017-FB40-941A-EB590373762A}" type="datetimeFigureOut">
              <a:rPr lang="en-US" smtClean="0"/>
              <a:pPr/>
              <a:t>2/11/18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5300" b="1" kern="1200">
          <a:solidFill>
            <a:schemeClr val="tx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Doctrine of Scripture</a:t>
            </a:r>
            <a:br>
              <a:rPr lang="en-US" sz="4400" dirty="0" smtClean="0"/>
            </a:br>
            <a:r>
              <a:rPr lang="en-US" sz="4400" dirty="0" smtClean="0"/>
              <a:t>Pt. 54</a:t>
            </a:r>
            <a:br>
              <a:rPr lang="en-US" sz="4400" dirty="0" smtClean="0"/>
            </a:br>
            <a:r>
              <a:rPr lang="en-US" sz="4400" dirty="0" smtClean="0"/>
              <a:t>Heb. 6:1-2 (AMP)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If you are a Christ follower you need to know the doctrines so you can grow.</a:t>
            </a:r>
          </a:p>
          <a:p>
            <a:r>
              <a:rPr lang="en-US" dirty="0" smtClean="0"/>
              <a:t>Matt.25:14-30</a:t>
            </a:r>
          </a:p>
          <a:p>
            <a:r>
              <a:rPr lang="en-US" dirty="0" smtClean="0"/>
              <a:t>Luke 19:11-27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81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Doctrine of Scripture</a:t>
            </a:r>
            <a:br>
              <a:rPr lang="en-US" sz="4400" dirty="0" smtClean="0"/>
            </a:br>
            <a:r>
              <a:rPr lang="en-US" sz="4400" dirty="0" smtClean="0"/>
              <a:t>Pt. 54</a:t>
            </a:r>
            <a:br>
              <a:rPr lang="en-US" sz="4400" dirty="0" smtClean="0"/>
            </a:br>
            <a:r>
              <a:rPr lang="en-US" sz="4400" dirty="0" smtClean="0"/>
              <a:t>Heb. 6:1-2 (AMP)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2332037"/>
            <a:ext cx="8915400" cy="4525963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dirty="0" smtClean="0"/>
              <a:t>People want something for nothing, it’s called entitlement mentality.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Your labor should be in an area that Satan has torn you down the most.</a:t>
            </a:r>
            <a:endParaRPr lang="en-US" dirty="0" smtClean="0"/>
          </a:p>
          <a:p>
            <a:pPr defTabSz="914400"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23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Doctrine of Scripture</a:t>
            </a:r>
            <a:br>
              <a:rPr lang="en-US" sz="4400" dirty="0" smtClean="0"/>
            </a:br>
            <a:r>
              <a:rPr lang="en-US" sz="4400" dirty="0" smtClean="0"/>
              <a:t>Pt. 54</a:t>
            </a:r>
            <a:br>
              <a:rPr lang="en-US" sz="4400" dirty="0" smtClean="0"/>
            </a:br>
            <a:r>
              <a:rPr lang="en-US" sz="4400" dirty="0" smtClean="0"/>
              <a:t>Heb. 6:1-2 (AMP)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2332037"/>
            <a:ext cx="8915400" cy="4525963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dirty="0" smtClean="0"/>
              <a:t> Satan will tell you that your something that you’re not.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Seek God for your identity.</a:t>
            </a:r>
          </a:p>
          <a:p>
            <a:pPr defTabSz="914400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Everybody doesn’t have your ability,(testimony).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0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Doctrine of Scripture</a:t>
            </a:r>
            <a:br>
              <a:rPr lang="en-US" sz="4400" dirty="0" smtClean="0"/>
            </a:br>
            <a:r>
              <a:rPr lang="en-US" sz="4400" dirty="0" smtClean="0"/>
              <a:t>Pt. 54</a:t>
            </a:r>
            <a:br>
              <a:rPr lang="en-US" sz="4400" dirty="0" smtClean="0"/>
            </a:br>
            <a:r>
              <a:rPr lang="en-US" sz="4400" dirty="0" smtClean="0"/>
              <a:t>Heb. 6:1-2 (AMP)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2332037"/>
            <a:ext cx="8915400" cy="4525963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dirty="0" smtClean="0"/>
              <a:t> When God sends you somewhere, get planted and stay in.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Exo. 28, the flow of the oil 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The oil from Aaron’s beard Psa. 133:2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9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Doctrine of Scripture</a:t>
            </a:r>
            <a:br>
              <a:rPr lang="en-US" sz="4400" dirty="0" smtClean="0"/>
            </a:br>
            <a:r>
              <a:rPr lang="en-US" sz="4400" dirty="0" smtClean="0"/>
              <a:t>Pt. 54</a:t>
            </a:r>
            <a:br>
              <a:rPr lang="en-US" sz="4400" dirty="0" smtClean="0"/>
            </a:br>
            <a:r>
              <a:rPr lang="en-US" sz="4400" dirty="0" smtClean="0"/>
              <a:t>Heb. 6:1-2 (AMP)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2332037"/>
            <a:ext cx="8915400" cy="4525963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dirty="0" smtClean="0"/>
              <a:t> When God raises you up to do powerful things, He wants you to be the light in that area.</a:t>
            </a:r>
          </a:p>
          <a:p>
            <a:pPr defTabSz="914400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Jesus views us as producers.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Doctrine of Scripture</a:t>
            </a:r>
            <a:br>
              <a:rPr lang="en-US" sz="4400" dirty="0" smtClean="0"/>
            </a:br>
            <a:r>
              <a:rPr lang="en-US" sz="4400" dirty="0" smtClean="0"/>
              <a:t>Pt. 54</a:t>
            </a:r>
            <a:br>
              <a:rPr lang="en-US" sz="4400" dirty="0" smtClean="0"/>
            </a:br>
            <a:r>
              <a:rPr lang="en-US" sz="4400" dirty="0" smtClean="0"/>
              <a:t>Heb. 6:1-2 (AMP)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2332037"/>
            <a:ext cx="8915400" cy="4525963"/>
          </a:xfrm>
        </p:spPr>
        <p:txBody>
          <a:bodyPr>
            <a:normAutofit fontScale="92500"/>
          </a:bodyPr>
          <a:lstStyle/>
          <a:p>
            <a:pPr defTabSz="914400">
              <a:spcBef>
                <a:spcPts val="0"/>
              </a:spcBef>
            </a:pPr>
            <a:r>
              <a:rPr lang="en-US" dirty="0" smtClean="0"/>
              <a:t>The Church must be comprised where sinners are welcome.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Every believer is called to be a soul winner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So what have you been doing for the Lord lately?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7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Doctrine of Scripture</a:t>
            </a:r>
            <a:br>
              <a:rPr lang="en-US" sz="4400" dirty="0" smtClean="0"/>
            </a:br>
            <a:r>
              <a:rPr lang="en-US" sz="4400" dirty="0" smtClean="0"/>
              <a:t>Pt. 54</a:t>
            </a:r>
            <a:br>
              <a:rPr lang="en-US" sz="4400" dirty="0" smtClean="0"/>
            </a:br>
            <a:r>
              <a:rPr lang="en-US" sz="4400" dirty="0" smtClean="0"/>
              <a:t>Heb. 6:1-2 (AMP)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2332037"/>
            <a:ext cx="8915400" cy="4525963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dirty="0" smtClean="0"/>
              <a:t>Take whatever you are going through and turn it around.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How are you going take your responsibility and spread it for the Lord?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7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Doctrine of Scripture</a:t>
            </a:r>
            <a:br>
              <a:rPr lang="en-US" sz="4400" dirty="0" smtClean="0"/>
            </a:br>
            <a:r>
              <a:rPr lang="en-US" sz="4400" dirty="0" smtClean="0"/>
              <a:t>Pt. 54</a:t>
            </a:r>
            <a:br>
              <a:rPr lang="en-US" sz="4400" dirty="0" smtClean="0"/>
            </a:br>
            <a:r>
              <a:rPr lang="en-US" sz="4400" dirty="0" smtClean="0"/>
              <a:t>Heb. 6:1-2 (AMP)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2332037"/>
            <a:ext cx="8915400" cy="4525963"/>
          </a:xfrm>
        </p:spPr>
        <p:txBody>
          <a:bodyPr>
            <a:normAutofit fontScale="92500" lnSpcReduction="10000"/>
          </a:bodyPr>
          <a:lstStyle/>
          <a:p>
            <a:pPr marL="914400" indent="-914400" defTabSz="9144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God gives us according to our abilities. </a:t>
            </a:r>
          </a:p>
          <a:p>
            <a:pPr marL="914400" indent="-914400" defTabSz="9144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How you respond to God in your  production will build your confidence.</a:t>
            </a:r>
          </a:p>
          <a:p>
            <a:pPr marL="914400" indent="-914400" defTabSz="9144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A person that is lazy will never walk in the blessings.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0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Doctrine of Scripture</a:t>
            </a:r>
            <a:br>
              <a:rPr lang="en-US" sz="4400" dirty="0" smtClean="0"/>
            </a:br>
            <a:r>
              <a:rPr lang="en-US" sz="4400" dirty="0" smtClean="0"/>
              <a:t>Pt. 54</a:t>
            </a:r>
            <a:br>
              <a:rPr lang="en-US" sz="4400" dirty="0" smtClean="0"/>
            </a:br>
            <a:r>
              <a:rPr lang="en-US" sz="4400" dirty="0" smtClean="0"/>
              <a:t>Heb. 6:1-2 (AMP)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Christ followers, we have to do it God’s way.</a:t>
            </a:r>
          </a:p>
          <a:p>
            <a:r>
              <a:rPr lang="en-US" dirty="0" smtClean="0"/>
              <a:t>We have to develop fruit by soul winning.</a:t>
            </a:r>
          </a:p>
          <a:p>
            <a:r>
              <a:rPr lang="en-US" dirty="0" smtClean="0"/>
              <a:t>Every believer is called to be a leader.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Doctrine of Scripture</a:t>
            </a:r>
            <a:br>
              <a:rPr lang="en-US" sz="4400" dirty="0" smtClean="0"/>
            </a:br>
            <a:r>
              <a:rPr lang="en-US" sz="4400" dirty="0" smtClean="0"/>
              <a:t>Pt. 54</a:t>
            </a:r>
            <a:br>
              <a:rPr lang="en-US" sz="4400" dirty="0" smtClean="0"/>
            </a:br>
            <a:r>
              <a:rPr lang="en-US" sz="4400" dirty="0" smtClean="0"/>
              <a:t>Heb. 6:1-2 (AMP)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blessing is understanding the doctrines.</a:t>
            </a:r>
          </a:p>
          <a:p>
            <a:r>
              <a:rPr lang="en-US" dirty="0" smtClean="0"/>
              <a:t>Your brokenness is where your harvest is.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04114" y="30044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59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Doctrine of Scripture</a:t>
            </a:r>
            <a:br>
              <a:rPr lang="en-US" sz="4400" dirty="0" smtClean="0"/>
            </a:br>
            <a:r>
              <a:rPr lang="en-US" sz="4400" dirty="0" smtClean="0"/>
              <a:t>Pt. 54</a:t>
            </a:r>
            <a:br>
              <a:rPr lang="en-US" sz="4400" dirty="0" smtClean="0"/>
            </a:br>
            <a:r>
              <a:rPr lang="en-US" sz="4400" dirty="0" smtClean="0"/>
              <a:t>Heb. 6:1-2 (AMP)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Don’t be embarrassed in what you</a:t>
            </a:r>
            <a:r>
              <a:rPr lang="en-US" dirty="0"/>
              <a:t> </a:t>
            </a:r>
            <a:r>
              <a:rPr lang="en-US" dirty="0" smtClean="0"/>
              <a:t>have been through.</a:t>
            </a:r>
          </a:p>
          <a:p>
            <a:r>
              <a:rPr lang="en-US" dirty="0" smtClean="0"/>
              <a:t>That area that God brought you out of will be the place that God will get the glory.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04114" y="30044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Doctrine of Scripture</a:t>
            </a:r>
            <a:br>
              <a:rPr lang="en-US" sz="4400" dirty="0" smtClean="0"/>
            </a:br>
            <a:r>
              <a:rPr lang="en-US" sz="4400" dirty="0" smtClean="0"/>
              <a:t>Pt. 54</a:t>
            </a:r>
            <a:br>
              <a:rPr lang="en-US" sz="4400" dirty="0" smtClean="0"/>
            </a:br>
            <a:r>
              <a:rPr lang="en-US" sz="4400" dirty="0" smtClean="0"/>
              <a:t>Heb. 6:1-2 (AMP)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world will trick you to deter you from your labor for God.</a:t>
            </a:r>
          </a:p>
          <a:p>
            <a:r>
              <a:rPr lang="en-US" dirty="0" smtClean="0"/>
              <a:t>The enemy will lure from the things of God.</a:t>
            </a:r>
          </a:p>
          <a:p>
            <a:r>
              <a:rPr lang="en-US" dirty="0" smtClean="0"/>
              <a:t>Where you produce your fruit, is paramount to your success.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04114" y="30044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1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Doctrine of Scripture</a:t>
            </a:r>
            <a:br>
              <a:rPr lang="en-US" sz="4400" dirty="0" smtClean="0"/>
            </a:br>
            <a:r>
              <a:rPr lang="en-US" sz="4400" dirty="0" smtClean="0"/>
              <a:t>Pt. 54</a:t>
            </a:r>
            <a:br>
              <a:rPr lang="en-US" sz="4400" dirty="0" smtClean="0"/>
            </a:br>
            <a:r>
              <a:rPr lang="en-US" sz="4400" dirty="0" smtClean="0"/>
              <a:t>Heb. 6:1-2 (AMP)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Covetous, desiring or possessing something that belongs to someone else,  </a:t>
            </a:r>
            <a:r>
              <a:rPr lang="en-US" dirty="0"/>
              <a:t>r</a:t>
            </a:r>
            <a:r>
              <a:rPr lang="en-US" dirty="0" smtClean="0"/>
              <a:t>esenting what someone has.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04114" y="30044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Doctrine of Scripture</a:t>
            </a:r>
            <a:br>
              <a:rPr lang="en-US" sz="4400" dirty="0" smtClean="0"/>
            </a:br>
            <a:r>
              <a:rPr lang="en-US" sz="4400" dirty="0" smtClean="0"/>
              <a:t>Pt. 54</a:t>
            </a:r>
            <a:br>
              <a:rPr lang="en-US" sz="4400" dirty="0" smtClean="0"/>
            </a:br>
            <a:r>
              <a:rPr lang="en-US" sz="4400" dirty="0" smtClean="0"/>
              <a:t>Heb. 6:1-2 (AMP)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Churches are growing by marketing, instead of soul winning.</a:t>
            </a:r>
          </a:p>
          <a:p>
            <a:r>
              <a:rPr lang="en-US" dirty="0" smtClean="0"/>
              <a:t>You cant be the culture and chang</a:t>
            </a:r>
            <a:r>
              <a:rPr lang="en-US" dirty="0" smtClean="0"/>
              <a:t>e the culture at the same time.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Doctrine of Scripture</a:t>
            </a:r>
            <a:br>
              <a:rPr lang="en-US" sz="4400" dirty="0" smtClean="0"/>
            </a:br>
            <a:r>
              <a:rPr lang="en-US" sz="4400" dirty="0" smtClean="0"/>
              <a:t>Pt. 54</a:t>
            </a:r>
            <a:br>
              <a:rPr lang="en-US" sz="4400" dirty="0" smtClean="0"/>
            </a:br>
            <a:r>
              <a:rPr lang="en-US" sz="4400" dirty="0" smtClean="0"/>
              <a:t>Heb. 6:1-2 (AMP)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People find their selves trying to climb social things.</a:t>
            </a:r>
          </a:p>
          <a:p>
            <a:r>
              <a:rPr lang="en-US" dirty="0" smtClean="0"/>
              <a:t>The enemy try's to get you off balance from the things of God.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51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Doctrine of Scripture</a:t>
            </a:r>
            <a:br>
              <a:rPr lang="en-US" sz="4400" dirty="0" smtClean="0"/>
            </a:br>
            <a:r>
              <a:rPr lang="en-US" sz="4400" dirty="0" smtClean="0"/>
              <a:t>Pt. 54</a:t>
            </a:r>
            <a:br>
              <a:rPr lang="en-US" sz="4400" dirty="0" smtClean="0"/>
            </a:br>
            <a:r>
              <a:rPr lang="en-US" sz="4400" dirty="0" smtClean="0"/>
              <a:t>Heb. 6:1-2 (AMP)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2332037"/>
            <a:ext cx="8915400" cy="4525963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en-US" dirty="0" smtClean="0"/>
              <a:t>Richman= God 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Servants = us.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This has everything to do about souls.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The talents were fifteen years of value.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9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2315</TotalTime>
  <Words>485</Words>
  <Application>Microsoft Macintosh PowerPoint</Application>
  <PresentationFormat>On-screen Show (4:3)</PresentationFormat>
  <Paragraphs>72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Arial</vt:lpstr>
      <vt:lpstr>Office Theme</vt:lpstr>
      <vt:lpstr>Doctrine of Scripture Pt. 54 Heb. 6:1-2 (AMP)</vt:lpstr>
      <vt:lpstr>Doctrine of Scripture Pt. 54 Heb. 6:1-2 (AMP)</vt:lpstr>
      <vt:lpstr>Doctrine of Scripture Pt. 54 Heb. 6:1-2 (AMP)</vt:lpstr>
      <vt:lpstr>Doctrine of Scripture Pt. 54 Heb. 6:1-2 (AMP)</vt:lpstr>
      <vt:lpstr>Doctrine of Scripture Pt. 54 Heb. 6:1-2 (AMP)</vt:lpstr>
      <vt:lpstr>Doctrine of Scripture Pt. 54 Heb. 6:1-2 (AMP)</vt:lpstr>
      <vt:lpstr>Doctrine of Scripture Pt. 54 Heb. 6:1-2 (AMP)</vt:lpstr>
      <vt:lpstr>Doctrine of Scripture Pt. 54 Heb. 6:1-2 (AMP)</vt:lpstr>
      <vt:lpstr>Doctrine of Scripture Pt. 54 Heb. 6:1-2 (AMP)</vt:lpstr>
      <vt:lpstr>Doctrine of Scripture Pt. 54 Heb. 6:1-2 (AMP)</vt:lpstr>
      <vt:lpstr>Doctrine of Scripture Pt. 54 Heb. 6:1-2 (AMP)</vt:lpstr>
      <vt:lpstr>Doctrine of Scripture Pt. 54 Heb. 6:1-2 (AMP)</vt:lpstr>
      <vt:lpstr>Doctrine of Scripture Pt. 54 Heb. 6:1-2 (AMP)</vt:lpstr>
      <vt:lpstr>Doctrine of Scripture Pt. 54 Heb. 6:1-2 (AMP)</vt:lpstr>
      <vt:lpstr>Doctrine of Scripture Pt. 54 Heb. 6:1-2 (AMP)</vt:lpstr>
      <vt:lpstr>Doctrine of Scripture Pt. 54 Heb. 6:1-2 (AMP)</vt:lpstr>
    </vt:vector>
  </TitlesOfParts>
  <Company>Glory to Glory Ministries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Allies</dc:title>
  <dc:creator>Aubrey Shines</dc:creator>
  <cp:lastModifiedBy>G2G Media Ministry</cp:lastModifiedBy>
  <cp:revision>163</cp:revision>
  <dcterms:created xsi:type="dcterms:W3CDTF">2016-06-19T16:23:29Z</dcterms:created>
  <dcterms:modified xsi:type="dcterms:W3CDTF">2018-02-11T17:27:16Z</dcterms:modified>
</cp:coreProperties>
</file>