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669"/>
    <p:restoredTop sz="94239"/>
  </p:normalViewPr>
  <p:slideViewPr>
    <p:cSldViewPr snapToObjects="1">
      <p:cViewPr varScale="1">
        <p:scale>
          <a:sx n="28" d="100"/>
          <a:sy n="28" d="100"/>
        </p:scale>
        <p:origin x="192" y="1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34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9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5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78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7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4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3/11/18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Need to Develop  Discipline to Advance the Kingdom of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miss Michael Jordan’s discipline on the basketball court. </a:t>
            </a:r>
            <a:endParaRPr lang="en-US" dirty="0" smtClean="0"/>
          </a:p>
          <a:p>
            <a:r>
              <a:rPr lang="en-US" dirty="0" smtClean="0"/>
              <a:t>Discipline-self imposed standards for a higher goal.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The disciplines of a righteous man are ordered by the Lord.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Mark 1:35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How often do you pray to seek God?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Disciplines will choose your hobbies, to do lists, value, standards and clarifies your purpose.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change your attitude.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fontScale="92500"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Do you have keys to the kingdom?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Go in Jesus’s name.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give you a relationship with the Holy Trinity (Father, Son &amp; Holy Spirit)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Need to Develop  Discipline to Advance the Kingdom of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True leaders are readers. 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You will be stunted in your spiritual growth with no disciplines.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Need to Develop  Discipline to Advance the Kingdom of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True prophetic voices are in the face of government(s).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cause you to acknowledge God is your Lord and </a:t>
            </a:r>
            <a:r>
              <a:rPr lang="en-US" dirty="0" err="1" smtClean="0"/>
              <a:t>Saviour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Need to Develop  Discipline to Advance the Kingdom of God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True prophetic voices are in the face of government(s).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cause you to acknowledge God is your Lord and Savior.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Need to Develop  Discipline to Advance the Kingdom of God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Disciplines will have you encounter God.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cause you to seek a relationship with Christ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Prov. 25:28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Jesus brought the government to earth.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The kings entire domain moves.</a:t>
            </a:r>
          </a:p>
          <a:p>
            <a:pPr defTabSz="914400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Our answer is in the Bible.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Meditate on God’s Word (Josh. 1:8)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Discipline will increase your area of witnessing.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Open your heart to hear the Word of God.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Col. 4:5-6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Wisdom will protect you.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Need to Develop  Discipline to Advance the Kingdom of God</a:t>
            </a:r>
            <a:br>
              <a:rPr lang="en-US" sz="4400" dirty="0" smtClean="0"/>
            </a:br>
            <a:r>
              <a:rPr lang="en-US" sz="3600" dirty="0" smtClean="0"/>
              <a:t>Prov. 29:18 &amp; Exo. 12:37-38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Prayer should be important to kingdom citizens.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Live an intentional life.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Conscious-desktop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Subconscious mind-hard drive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404</Words>
  <Application>Microsoft Macintosh PowerPoint</Application>
  <PresentationFormat>On-screen Show (4:3)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Need to Develop  Discipline to Advance the Kingdom of God</vt:lpstr>
      <vt:lpstr>The Need to Develop  Discipline to Advance the Kingdom of God</vt:lpstr>
      <vt:lpstr>The Need to Develop  Discipline to Advance the Kingdom of God</vt:lpstr>
      <vt:lpstr>The Need to Develop  Discipline to Advance the Kingdom of God  Prov. 29:18 &amp; Exo. 12:37-38</vt:lpstr>
      <vt:lpstr>The Need to Develop  Discipline to Advance the Kingdom of God</vt:lpstr>
      <vt:lpstr>The Need to Develop  Discipline to Advance the Kingdom of God Prov. 29:18 &amp; Exo. 12:37-38</vt:lpstr>
      <vt:lpstr>The Need to Develop  Discipline to Advance the Kingdom of God Prov. 29:18 &amp; Exo. 12:37-38</vt:lpstr>
      <vt:lpstr>The Need to Develop  Discipline to Advance the Kingdom of God Prov. 29:18 &amp; Exo. 12:37-38</vt:lpstr>
      <vt:lpstr>The Need to Develop  Discipline to Advance the Kingdom of God Prov. 29:18 &amp; Exo. 12:37-38</vt:lpstr>
      <vt:lpstr>The Need to Develop  Discipline to Advance the Kingdom of God Prov. 29:18 &amp; Exo. 12:37-38</vt:lpstr>
      <vt:lpstr>The Need to Develop  Discipline to Advance the Kingdom of God Prov. 29:18 &amp; Exo. 12:37-38</vt:lpstr>
      <vt:lpstr>The Need to Develop  Discipline to Advance the Kingdom of God Prov. 29:18 &amp; Exo. 12:37-38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164</cp:revision>
  <dcterms:created xsi:type="dcterms:W3CDTF">2016-06-19T16:23:29Z</dcterms:created>
  <dcterms:modified xsi:type="dcterms:W3CDTF">2018-03-11T15:28:41Z</dcterms:modified>
</cp:coreProperties>
</file>