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69"/>
    <p:restoredTop sz="94239"/>
  </p:normalViewPr>
  <p:slideViewPr>
    <p:cSldViewPr snapToObjects="1">
      <p:cViewPr varScale="1">
        <p:scale>
          <a:sx n="28" d="100"/>
          <a:sy n="28" d="100"/>
        </p:scale>
        <p:origin x="192" y="1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4/8/18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7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9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0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0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3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25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A0D77-29CE-1642-855D-9BCB03EC8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6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4/8/18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Matthew 6:24-34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Everything you have need of or desire, God will get it for you.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Kingdom = Government</a:t>
            </a: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9154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The feasts were tied to promises.  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All promotion comes from God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Your motives and work ethic must be driven by God’s standards</a:t>
            </a: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Your desires should be to</a:t>
            </a:r>
            <a:r>
              <a:rPr lang="en-US" sz="4200" dirty="0"/>
              <a:t> </a:t>
            </a:r>
            <a:r>
              <a:rPr lang="en-US" sz="4200" dirty="0" smtClean="0"/>
              <a:t>do the will of the Lord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Ask God to make His will clear in your life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Your visible (outside) success does not equate to being in God’s will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When you are doing what God calls you to do He is faithful to His promises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Stop looking at your own resources, God has everything you need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Old Testament= Specific Promises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New Testament- Additional Promises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There are certain provisions that come with promises.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8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Not following God’s provisions is idolatry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Every believer needs a church- Provision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You cannot do it your way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/>
              <a:t>Galatians 3:26- sons= no </a:t>
            </a:r>
            <a:r>
              <a:rPr lang="en-US" sz="4200" dirty="0" smtClean="0"/>
              <a:t>gender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Galatians 3:27- Baptism symbolizes going down in the old ways and you come out – new</a:t>
            </a:r>
          </a:p>
          <a:p>
            <a:pPr>
              <a:buFont typeface="Arial" charset="0"/>
              <a:buChar char="•"/>
            </a:pPr>
            <a:r>
              <a:rPr lang="en-US" sz="4200" dirty="0"/>
              <a:t>Communion- Partakers- Clothing yourself with </a:t>
            </a:r>
            <a:r>
              <a:rPr lang="en-US" sz="4200" dirty="0" smtClean="0"/>
              <a:t>Christ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Galatians 3:28-No distinction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Slave only meant having to work for someone (debt)- included your children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Everyone is able to come</a:t>
            </a:r>
          </a:p>
          <a:p>
            <a:pPr>
              <a:buFont typeface="Arial" charset="0"/>
              <a:buChar char="•"/>
            </a:pPr>
            <a:endParaRPr lang="en-US" sz="4200" dirty="0"/>
          </a:p>
          <a:p>
            <a:pPr>
              <a:buFont typeface="Arial" charset="0"/>
              <a:buChar char="•"/>
            </a:pPr>
            <a:endParaRPr lang="en-US" sz="4200" dirty="0"/>
          </a:p>
          <a:p>
            <a:pPr>
              <a:buFont typeface="Arial" charset="0"/>
              <a:buChar char="•"/>
            </a:pP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4254" y="1189037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Feasts of Scripture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332037"/>
            <a:ext cx="836676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sz="4200" dirty="0" smtClean="0"/>
              <a:t>When you are in Christ, you know who you are.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Say what God says- Proverbs 18:21</a:t>
            </a:r>
          </a:p>
          <a:p>
            <a:pPr>
              <a:buFont typeface="Arial" charset="0"/>
              <a:buChar char="•"/>
            </a:pPr>
            <a:r>
              <a:rPr lang="en-US" sz="4200" dirty="0" smtClean="0"/>
              <a:t>Psalms 68 (Read) Scatter your enemies- Know the Blood has </a:t>
            </a:r>
            <a:r>
              <a:rPr lang="en-US" sz="4200" smtClean="0"/>
              <a:t>already conquered them</a:t>
            </a:r>
            <a:endParaRPr lang="en-US" sz="4200" dirty="0" smtClean="0"/>
          </a:p>
          <a:p>
            <a:pPr>
              <a:buFont typeface="Arial" charset="0"/>
              <a:buChar char="•"/>
            </a:pPr>
            <a:endParaRPr lang="en-US" sz="4200" dirty="0"/>
          </a:p>
          <a:p>
            <a:pPr>
              <a:buFont typeface="Arial" charset="0"/>
              <a:buChar char="•"/>
            </a:pPr>
            <a:endParaRPr lang="en-US" sz="4200" dirty="0"/>
          </a:p>
          <a:p>
            <a:pPr>
              <a:buFont typeface="Arial" charset="0"/>
              <a:buChar char="•"/>
            </a:pPr>
            <a:endParaRPr lang="en-US" sz="4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0880" y="2682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261</Words>
  <Application>Microsoft Macintosh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  <vt:lpstr>Feasts of Scripture 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168</cp:revision>
  <dcterms:created xsi:type="dcterms:W3CDTF">2016-06-19T16:23:29Z</dcterms:created>
  <dcterms:modified xsi:type="dcterms:W3CDTF">2018-04-08T15:42:49Z</dcterms:modified>
</cp:coreProperties>
</file>