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86" r:id="rId2"/>
    <p:sldId id="288" r:id="rId3"/>
    <p:sldId id="287" r:id="rId4"/>
    <p:sldId id="289" r:id="rId5"/>
    <p:sldId id="290" r:id="rId6"/>
    <p:sldId id="291" r:id="rId7"/>
    <p:sldId id="292" r:id="rId8"/>
    <p:sldId id="293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308"/>
    <p:restoredTop sz="94266"/>
  </p:normalViewPr>
  <p:slideViewPr>
    <p:cSldViewPr snapToObjects="1">
      <p:cViewPr varScale="1">
        <p:scale>
          <a:sx n="63" d="100"/>
          <a:sy n="63" d="100"/>
        </p:scale>
        <p:origin x="184" y="1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4/22/18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9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73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0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04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08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0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13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9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Exodus 12:22-24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You must have the proper foundation- 1 Corinthians 1:7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The heart and mind must be connected</a:t>
            </a:r>
            <a:endParaRPr lang="en-US" sz="4200" dirty="0" smtClean="0"/>
          </a:p>
          <a:p>
            <a:pPr>
              <a:buFont typeface="Arial" charset="0"/>
              <a:buChar char="•"/>
            </a:pPr>
            <a:endParaRPr lang="en-US" sz="4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Wherever the blood is there is protection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Safety based on condition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Safety depended on obedience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Obedience equaled reward</a:t>
            </a:r>
          </a:p>
          <a:p>
            <a:pPr>
              <a:buFont typeface="Arial" charset="0"/>
              <a:buChar char="•"/>
            </a:pPr>
            <a:endParaRPr lang="en-US" sz="4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The area you are gifted in is where you will be attacked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Do not seek God simply for gifts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Being used by God does not mean we are perfect- Philippians 2:13</a:t>
            </a:r>
            <a:endParaRPr lang="en-US" sz="4200" dirty="0" smtClean="0"/>
          </a:p>
          <a:p>
            <a:pPr>
              <a:buFont typeface="Arial" charset="0"/>
              <a:buChar char="•"/>
            </a:pPr>
            <a:endParaRPr lang="en-US" sz="4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You must stay under the blood- Joshua 24:14-15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Obedience is tied to promises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Corporate blessings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/>
              <a:t>John 10:10-11- </a:t>
            </a:r>
            <a:r>
              <a:rPr lang="en-US" sz="4200" dirty="0" err="1" smtClean="0"/>
              <a:t>Soteria</a:t>
            </a:r>
            <a:r>
              <a:rPr lang="en-US" sz="4200" dirty="0" smtClean="0"/>
              <a:t>- (Salvation)-Preserved</a:t>
            </a:r>
            <a:r>
              <a:rPr lang="en-US" sz="4200" dirty="0"/>
              <a:t>, Healed, Blessed, </a:t>
            </a:r>
            <a:r>
              <a:rPr lang="en-US" sz="4200" dirty="0" smtClean="0"/>
              <a:t>Delivered, Safety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He is our safety, because of the blood He shed for us</a:t>
            </a:r>
            <a:endParaRPr lang="en-US" sz="4200" dirty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We have been made in His image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Being made means you were not already it on your own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Salvation also tied to blessings (abundance)</a:t>
            </a:r>
            <a:endParaRPr lang="en-US" sz="4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1 Timothy 3:15 The church is still part of the </a:t>
            </a:r>
            <a:r>
              <a:rPr lang="en-US" sz="4200" dirty="0"/>
              <a:t>P</a:t>
            </a:r>
            <a:r>
              <a:rPr lang="en-US" sz="4200" dirty="0" smtClean="0"/>
              <a:t>assover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You must be part of the church to be in right relationship with God (Hebrews 10:25)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If the blood is missing you have no power</a:t>
            </a:r>
            <a:endParaRPr lang="en-US" sz="4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Until you are shaping the culture, you are not in the Passover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When the right blood is on you He will preserve you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Ephesians 2:18-20- Fellow Citizens- Access to First Class</a:t>
            </a:r>
            <a:endParaRPr lang="en-US" sz="4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Hebrews 3:1-5- Moses was a testimony to us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We must be able to stand faithful through opposition and pressure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Understanding the Passover means </a:t>
            </a:r>
            <a:r>
              <a:rPr lang="en-US" sz="4200" smtClean="0"/>
              <a:t>being courageous- Hebrews 10:26-29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4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269</Words>
  <Application>Microsoft Macintosh PowerPoint</Application>
  <PresentationFormat>On-screen Show (4:3)</PresentationFormat>
  <Paragraphs>45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Feasts of Scripture </vt:lpstr>
      <vt:lpstr>Feasts of Scripture </vt:lpstr>
      <vt:lpstr>Feasts of Scripture </vt:lpstr>
      <vt:lpstr>Feasts of Scripture </vt:lpstr>
      <vt:lpstr>Feasts of Scripture </vt:lpstr>
      <vt:lpstr>Feasts of Scripture </vt:lpstr>
      <vt:lpstr>Feasts of Scripture </vt:lpstr>
      <vt:lpstr>Feasts of Scripture </vt:lpstr>
      <vt:lpstr>Feasts of Scripture 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174</cp:revision>
  <dcterms:created xsi:type="dcterms:W3CDTF">2016-06-19T16:23:29Z</dcterms:created>
  <dcterms:modified xsi:type="dcterms:W3CDTF">2018-04-22T15:55:51Z</dcterms:modified>
</cp:coreProperties>
</file>