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546"/>
    <p:restoredTop sz="94696"/>
  </p:normalViewPr>
  <p:slideViewPr>
    <p:cSldViewPr snapToObjects="1">
      <p:cViewPr varScale="1">
        <p:scale>
          <a:sx n="39" d="100"/>
          <a:sy n="39" d="100"/>
        </p:scale>
        <p:origin x="160" y="1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3FEBA-5AF9-4841-A9EA-46A3D41E318A}" type="datetimeFigureOut">
              <a:rPr lang="en-US" smtClean="0"/>
              <a:t>6/24/18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A0D77-29CE-1642-855D-9BCB03EC8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28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49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922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6/24/18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6/24/18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6/24/18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6/24/18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6/24/18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6/24/18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6/24/18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6/24/18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6/24/18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6/24/18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6/24/18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76600" y="1066800"/>
            <a:ext cx="5867400" cy="1143000"/>
          </a:xfrm>
          <a:prstGeom prst="rect">
            <a:avLst/>
          </a:prstGeom>
          <a:effectLst>
            <a:outerShdw blurRad="38100" dist="38100" dir="2700000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Message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2332037"/>
            <a:ext cx="8915400" cy="4525963"/>
          </a:xfrm>
          <a:prstGeom prst="rect">
            <a:avLst/>
          </a:prstGeom>
          <a:effectLst>
            <a:outerShdw blurRad="38100" dist="38100" dir="2700000" algn="br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FE268-A017-FB40-941A-EB590373762A}" type="datetimeFigureOut">
              <a:rPr lang="en-US" smtClean="0"/>
              <a:pPr/>
              <a:t>6/24/18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5300" b="1" kern="1200">
          <a:solidFill>
            <a:schemeClr val="tx1"/>
          </a:solidFill>
          <a:effectLst/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Feasts of Israel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Psalms 8:4-9 (KJV &amp; AMP)</a:t>
            </a:r>
          </a:p>
          <a:p>
            <a:r>
              <a:rPr lang="en-US" dirty="0" smtClean="0"/>
              <a:t>Take time to appreciate the majesty of God’s Handiwork</a:t>
            </a:r>
          </a:p>
          <a:p>
            <a:r>
              <a:rPr lang="en-US" dirty="0" smtClean="0"/>
              <a:t>Honor-(</a:t>
            </a:r>
            <a:r>
              <a:rPr lang="en-US" dirty="0" err="1" smtClean="0"/>
              <a:t>hb</a:t>
            </a:r>
            <a:r>
              <a:rPr lang="en-US" dirty="0" smtClean="0"/>
              <a:t>. </a:t>
            </a:r>
            <a:r>
              <a:rPr lang="en-US" dirty="0" err="1" smtClean="0"/>
              <a:t>Hadar</a:t>
            </a:r>
            <a:r>
              <a:rPr lang="en-US" dirty="0" smtClean="0"/>
              <a:t>) means excellency, favor, and magnify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04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Feasts of Israel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have been crowned by God</a:t>
            </a:r>
          </a:p>
          <a:p>
            <a:r>
              <a:rPr lang="en-US" dirty="0" smtClean="0"/>
              <a:t>Crowns represent “reigning”</a:t>
            </a:r>
          </a:p>
          <a:p>
            <a:r>
              <a:rPr lang="en-US" dirty="0" smtClean="0"/>
              <a:t>You have favor because of God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7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Feasts of Israel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crown will cause doors to open- Your voice will amplify</a:t>
            </a:r>
          </a:p>
          <a:p>
            <a:r>
              <a:rPr lang="en-US" dirty="0" smtClean="0"/>
              <a:t>Amplify = turn up the volume, not passive</a:t>
            </a:r>
          </a:p>
          <a:p>
            <a:r>
              <a:rPr lang="en-US" dirty="0" smtClean="0"/>
              <a:t>2 Corinthians 5:17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7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Feasts of Israel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 your setbacks become your setups</a:t>
            </a:r>
          </a:p>
          <a:p>
            <a:r>
              <a:rPr lang="en-US" dirty="0" smtClean="0"/>
              <a:t>God has something greater in store for you</a:t>
            </a:r>
          </a:p>
          <a:p>
            <a:r>
              <a:rPr lang="en-US" dirty="0" smtClean="0"/>
              <a:t>Dominion = You have a domain (King)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65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Feasts of Israel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Know who you are!!!! You have been given dominion over every area</a:t>
            </a:r>
          </a:p>
          <a:p>
            <a:r>
              <a:rPr lang="en-US" dirty="0" smtClean="0"/>
              <a:t>You must receive what He has given to you.  </a:t>
            </a:r>
          </a:p>
          <a:p>
            <a:r>
              <a:rPr lang="en-US" dirty="0" smtClean="0"/>
              <a:t>You must be mature enough to handle it.  (love)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49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Feasts of Israel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Dominion (</a:t>
            </a:r>
            <a:r>
              <a:rPr lang="en-US" dirty="0" err="1" smtClean="0"/>
              <a:t>hb</a:t>
            </a:r>
            <a:r>
              <a:rPr lang="en-US" dirty="0" smtClean="0"/>
              <a:t>. </a:t>
            </a:r>
            <a:r>
              <a:rPr lang="en-US" dirty="0" err="1" smtClean="0"/>
              <a:t>Radah</a:t>
            </a:r>
            <a:r>
              <a:rPr lang="en-US" dirty="0" smtClean="0"/>
              <a:t>, raw-</a:t>
            </a:r>
            <a:r>
              <a:rPr lang="en-US" dirty="0" err="1" smtClean="0"/>
              <a:t>daw</a:t>
            </a:r>
            <a:r>
              <a:rPr lang="en-US" dirty="0" smtClean="0"/>
              <a:t>) and </a:t>
            </a:r>
            <a:r>
              <a:rPr lang="en-US" dirty="0" err="1" smtClean="0"/>
              <a:t>mashal</a:t>
            </a:r>
            <a:r>
              <a:rPr lang="en-US" dirty="0" smtClean="0"/>
              <a:t>- to be made to have dominion.</a:t>
            </a:r>
          </a:p>
          <a:p>
            <a:r>
              <a:rPr lang="en-US" dirty="0" smtClean="0"/>
              <a:t>Honor requires maturity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40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Feasts of Israel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have to resolve some issues before God will release some things to you.</a:t>
            </a:r>
          </a:p>
          <a:p>
            <a:r>
              <a:rPr lang="en-US" dirty="0" smtClean="0"/>
              <a:t>Listen to what God is saying, don’t simply hear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65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Feasts of Israel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Dominion has to do with being responsibility (Genesis 1:28)</a:t>
            </a:r>
          </a:p>
          <a:p>
            <a:r>
              <a:rPr lang="en-US" dirty="0" smtClean="0"/>
              <a:t>Hearing spiritually means giving God your undivided attention</a:t>
            </a:r>
          </a:p>
          <a:p>
            <a:r>
              <a:rPr lang="en-US" dirty="0" smtClean="0"/>
              <a:t>God will preserve a place that we are in. </a:t>
            </a:r>
            <a:r>
              <a:rPr lang="en-US" smtClean="0"/>
              <a:t>(Dominion)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8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2071</TotalTime>
  <Words>231</Words>
  <Application>Microsoft Macintosh PowerPoint</Application>
  <PresentationFormat>On-screen Show (4:3)</PresentationFormat>
  <Paragraphs>35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Arial</vt:lpstr>
      <vt:lpstr>Office Theme</vt:lpstr>
      <vt:lpstr>Feasts of Israel</vt:lpstr>
      <vt:lpstr>Feasts of Israel</vt:lpstr>
      <vt:lpstr>Feasts of Israel</vt:lpstr>
      <vt:lpstr>Feasts of Israel</vt:lpstr>
      <vt:lpstr>Feasts of Israel</vt:lpstr>
      <vt:lpstr>Feasts of Israel</vt:lpstr>
      <vt:lpstr>Feasts of Israel</vt:lpstr>
      <vt:lpstr>Feasts of Israel</vt:lpstr>
    </vt:vector>
  </TitlesOfParts>
  <Company>Glory to Glory Ministries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Allies</dc:title>
  <dc:creator>Aubrey Shines</dc:creator>
  <cp:lastModifiedBy>G2G Media Ministry</cp:lastModifiedBy>
  <cp:revision>172</cp:revision>
  <dcterms:created xsi:type="dcterms:W3CDTF">2016-06-19T16:23:29Z</dcterms:created>
  <dcterms:modified xsi:type="dcterms:W3CDTF">2018-06-24T16:16:48Z</dcterms:modified>
</cp:coreProperties>
</file>