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sldIdLst>
    <p:sldId id="286" r:id="rId2"/>
    <p:sldId id="287" r:id="rId3"/>
    <p:sldId id="288" r:id="rId4"/>
    <p:sldId id="289" r:id="rId5"/>
    <p:sldId id="290" r:id="rId6"/>
    <p:sldId id="291" r:id="rId7"/>
    <p:sldId id="292" r:id="rId8"/>
    <p:sldId id="293" r:id="rId9"/>
    <p:sldId id="294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938"/>
    <p:restoredTop sz="94239"/>
  </p:normalViewPr>
  <p:slideViewPr>
    <p:cSldViewPr snapToObjects="1">
      <p:cViewPr varScale="1">
        <p:scale>
          <a:sx n="66" d="100"/>
          <a:sy n="66" d="100"/>
        </p:scale>
        <p:origin x="192" y="1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33FEBA-5AF9-4841-A9EA-46A3D41E318A}" type="datetimeFigureOut">
              <a:rPr lang="en-US" smtClean="0"/>
              <a:t>4/29/18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7A0D77-29CE-1642-855D-9BCB03EC8B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6284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7A0D77-29CE-1642-855D-9BCB03EC8B0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28523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7A0D77-29CE-1642-855D-9BCB03EC8B0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69404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7A0D77-29CE-1642-855D-9BCB03EC8B0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674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7A0D77-29CE-1642-855D-9BCB03EC8B0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6604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7A0D77-29CE-1642-855D-9BCB03EC8B0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57656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7A0D77-29CE-1642-855D-9BCB03EC8B0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16588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7A0D77-29CE-1642-855D-9BCB03EC8B0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893694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7A0D77-29CE-1642-855D-9BCB03EC8B0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55603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7A0D77-29CE-1642-855D-9BCB03EC8B00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99925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FE268-A017-FB40-941A-EB590373762A}" type="datetimeFigureOut">
              <a:rPr lang="en-US" smtClean="0"/>
              <a:pPr/>
              <a:t>4/29/18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26CA0-444E-7B46-B29D-F8171F2222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FE268-A017-FB40-941A-EB590373762A}" type="datetimeFigureOut">
              <a:rPr lang="en-US" smtClean="0"/>
              <a:pPr/>
              <a:t>4/29/18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26CA0-444E-7B46-B29D-F8171F2222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FE268-A017-FB40-941A-EB590373762A}" type="datetimeFigureOut">
              <a:rPr lang="en-US" smtClean="0"/>
              <a:pPr/>
              <a:t>4/29/18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26CA0-444E-7B46-B29D-F8171F2222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FE268-A017-FB40-941A-EB590373762A}" type="datetimeFigureOut">
              <a:rPr lang="en-US" smtClean="0"/>
              <a:pPr/>
              <a:t>4/29/18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26CA0-444E-7B46-B29D-F8171F2222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FE268-A017-FB40-941A-EB590373762A}" type="datetimeFigureOut">
              <a:rPr lang="en-US" smtClean="0"/>
              <a:pPr/>
              <a:t>4/29/18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26CA0-444E-7B46-B29D-F8171F2222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FE268-A017-FB40-941A-EB590373762A}" type="datetimeFigureOut">
              <a:rPr lang="en-US" smtClean="0"/>
              <a:pPr/>
              <a:t>4/29/18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26CA0-444E-7B46-B29D-F8171F2222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FE268-A017-FB40-941A-EB590373762A}" type="datetimeFigureOut">
              <a:rPr lang="en-US" smtClean="0"/>
              <a:pPr/>
              <a:t>4/29/18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26CA0-444E-7B46-B29D-F8171F2222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FE268-A017-FB40-941A-EB590373762A}" type="datetimeFigureOut">
              <a:rPr lang="en-US" smtClean="0"/>
              <a:pPr/>
              <a:t>4/29/18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26CA0-444E-7B46-B29D-F8171F2222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FE268-A017-FB40-941A-EB590373762A}" type="datetimeFigureOut">
              <a:rPr lang="en-US" smtClean="0"/>
              <a:pPr/>
              <a:t>4/29/18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26CA0-444E-7B46-B29D-F8171F2222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FE268-A017-FB40-941A-EB590373762A}" type="datetimeFigureOut">
              <a:rPr lang="en-US" smtClean="0"/>
              <a:pPr/>
              <a:t>4/29/18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26CA0-444E-7B46-B29D-F8171F2222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FE268-A017-FB40-941A-EB590373762A}" type="datetimeFigureOut">
              <a:rPr lang="en-US" smtClean="0"/>
              <a:pPr/>
              <a:t>4/29/18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26CA0-444E-7B46-B29D-F8171F2222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276600" y="1066800"/>
            <a:ext cx="5867400" cy="1143000"/>
          </a:xfrm>
          <a:prstGeom prst="rect">
            <a:avLst/>
          </a:prstGeom>
          <a:effectLst>
            <a:outerShdw blurRad="38100" dist="38100" dir="2700000">
              <a:srgbClr val="000000">
                <a:alpha val="25000"/>
              </a:srgbClr>
            </a:outerShdw>
          </a:effectLst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 smtClean="0"/>
              <a:t>Message 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" y="2332037"/>
            <a:ext cx="8915400" cy="4525963"/>
          </a:xfrm>
          <a:prstGeom prst="rect">
            <a:avLst/>
          </a:prstGeom>
          <a:effectLst>
            <a:outerShdw blurRad="38100" dist="38100" dir="2700000" algn="br">
              <a:srgbClr val="000000">
                <a:alpha val="25000"/>
              </a:srgb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Notes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4FE268-A017-FB40-941A-EB590373762A}" type="datetimeFigureOut">
              <a:rPr lang="en-US" smtClean="0"/>
              <a:pPr/>
              <a:t>4/29/18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526CA0-444E-7B46-B29D-F8171F2222D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5300" b="1" kern="1200">
          <a:solidFill>
            <a:schemeClr val="tx1"/>
          </a:solidFill>
          <a:effectLst/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4800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24254" y="1189037"/>
            <a:ext cx="5867400" cy="1143000"/>
          </a:xfrm>
        </p:spPr>
        <p:txBody>
          <a:bodyPr>
            <a:normAutofit/>
          </a:bodyPr>
          <a:lstStyle/>
          <a:p>
            <a:r>
              <a:rPr lang="en-US" sz="4400" dirty="0" smtClean="0"/>
              <a:t>Activating our Faith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840" y="2332037"/>
            <a:ext cx="8915400" cy="4525963"/>
          </a:xfrm>
        </p:spPr>
        <p:txBody>
          <a:bodyPr>
            <a:normAutofit/>
          </a:bodyPr>
          <a:lstStyle/>
          <a:p>
            <a:pPr marR="0" lvl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dirty="0" smtClean="0"/>
              <a:t>2 Kings 5:14-15</a:t>
            </a:r>
          </a:p>
          <a:p>
            <a:pPr marR="0" lvl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dirty="0" smtClean="0"/>
              <a:t>Get outside the box</a:t>
            </a:r>
            <a:endParaRPr lang="en-US" dirty="0"/>
          </a:p>
          <a:p>
            <a:pPr marR="0" lvl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dirty="0" smtClean="0"/>
              <a:t>Know what you are believing </a:t>
            </a:r>
            <a:r>
              <a:rPr lang="en-US" dirty="0" smtClean="0"/>
              <a:t>God for</a:t>
            </a:r>
          </a:p>
          <a:p>
            <a:pPr marL="914400" marR="0" lvl="0" indent="-9144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endParaRPr lang="en-US" dirty="0" smtClean="0"/>
          </a:p>
          <a:p>
            <a:pPr marL="914400" marR="0" lvl="0" indent="-9144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endParaRPr lang="en-US" dirty="0"/>
          </a:p>
          <a:p>
            <a:pPr marL="914400" marR="0" lvl="0" indent="-9144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3230880" y="268224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8811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24254" y="1189037"/>
            <a:ext cx="5867400" cy="1143000"/>
          </a:xfrm>
        </p:spPr>
        <p:txBody>
          <a:bodyPr>
            <a:normAutofit/>
          </a:bodyPr>
          <a:lstStyle/>
          <a:p>
            <a:r>
              <a:rPr lang="en-US" sz="4400" dirty="0" smtClean="0"/>
              <a:t>Activating our Faith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840" y="2332037"/>
            <a:ext cx="8915400" cy="4525963"/>
          </a:xfrm>
        </p:spPr>
        <p:txBody>
          <a:bodyPr>
            <a:normAutofit/>
          </a:bodyPr>
          <a:lstStyle/>
          <a:p>
            <a:pPr marR="0" lvl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dirty="0" smtClean="0"/>
              <a:t>Don’t judge who is giving you your information</a:t>
            </a:r>
          </a:p>
          <a:p>
            <a:pPr marR="0" lvl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lang="en-US" dirty="0"/>
          </a:p>
          <a:p>
            <a:pPr marR="0" lvl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dirty="0" smtClean="0"/>
              <a:t>You must take action- There is a desire to imitate God</a:t>
            </a:r>
          </a:p>
          <a:p>
            <a:pPr marL="914400" marR="0" lvl="0" indent="-9144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endParaRPr lang="en-US" dirty="0" smtClean="0"/>
          </a:p>
          <a:p>
            <a:pPr marL="914400" marR="0" lvl="0" indent="-9144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endParaRPr lang="en-US" dirty="0"/>
          </a:p>
          <a:p>
            <a:pPr marL="914400" marR="0" lvl="0" indent="-9144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3230880" y="268224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9492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24254" y="1189037"/>
            <a:ext cx="5867400" cy="1143000"/>
          </a:xfrm>
        </p:spPr>
        <p:txBody>
          <a:bodyPr>
            <a:normAutofit/>
          </a:bodyPr>
          <a:lstStyle/>
          <a:p>
            <a:r>
              <a:rPr lang="en-US" sz="4400" dirty="0" smtClean="0"/>
              <a:t>Activating our Faith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840" y="2332037"/>
            <a:ext cx="8915400" cy="4525963"/>
          </a:xfrm>
        </p:spPr>
        <p:txBody>
          <a:bodyPr>
            <a:normAutofit/>
          </a:bodyPr>
          <a:lstStyle/>
          <a:p>
            <a:pPr marR="0" lvl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dirty="0" smtClean="0"/>
              <a:t>Do you expect something for nothing?</a:t>
            </a:r>
          </a:p>
          <a:p>
            <a:pPr marR="0" lvl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lang="en-US" dirty="0"/>
          </a:p>
          <a:p>
            <a:pPr marR="0" lvl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dirty="0" smtClean="0"/>
              <a:t>Serve with pure intentions</a:t>
            </a:r>
          </a:p>
          <a:p>
            <a:pPr marL="914400" marR="0" lvl="0" indent="-9144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endParaRPr lang="en-US" dirty="0" smtClean="0"/>
          </a:p>
          <a:p>
            <a:pPr marL="914400" marR="0" lvl="0" indent="-9144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endParaRPr lang="en-US" dirty="0"/>
          </a:p>
          <a:p>
            <a:pPr marL="914400" marR="0" lvl="0" indent="-9144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3230880" y="268224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6186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24254" y="1189037"/>
            <a:ext cx="5867400" cy="1143000"/>
          </a:xfrm>
        </p:spPr>
        <p:txBody>
          <a:bodyPr>
            <a:normAutofit/>
          </a:bodyPr>
          <a:lstStyle/>
          <a:p>
            <a:r>
              <a:rPr lang="en-US" sz="4400" dirty="0" smtClean="0"/>
              <a:t>Activating our Faith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840" y="2332037"/>
            <a:ext cx="8915400" cy="4525963"/>
          </a:xfrm>
        </p:spPr>
        <p:txBody>
          <a:bodyPr>
            <a:normAutofit/>
          </a:bodyPr>
          <a:lstStyle/>
          <a:p>
            <a:pPr marR="0" lvl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dirty="0" smtClean="0"/>
              <a:t>Surround  yourself with stability- Do not allow your faith to be interrupted</a:t>
            </a:r>
            <a:endParaRPr lang="en-US" dirty="0"/>
          </a:p>
          <a:p>
            <a:pPr marR="0" lvl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dirty="0" smtClean="0"/>
              <a:t>Be intentional to allow those to hold you accountable</a:t>
            </a:r>
          </a:p>
          <a:p>
            <a:pPr marL="914400" marR="0" lvl="0" indent="-9144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endParaRPr lang="en-US" dirty="0"/>
          </a:p>
          <a:p>
            <a:pPr marL="914400" marR="0" lvl="0" indent="-9144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3230880" y="268224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4571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24254" y="1189037"/>
            <a:ext cx="5867400" cy="1143000"/>
          </a:xfrm>
        </p:spPr>
        <p:txBody>
          <a:bodyPr>
            <a:normAutofit/>
          </a:bodyPr>
          <a:lstStyle/>
          <a:p>
            <a:r>
              <a:rPr lang="en-US" sz="4400" dirty="0" smtClean="0"/>
              <a:t>Activating our Faith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840" y="2332037"/>
            <a:ext cx="8915400" cy="4525963"/>
          </a:xfrm>
        </p:spPr>
        <p:txBody>
          <a:bodyPr>
            <a:normAutofit fontScale="92500"/>
          </a:bodyPr>
          <a:lstStyle/>
          <a:p>
            <a:pPr marR="0" lvl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dirty="0" smtClean="0"/>
              <a:t>Faithfulness to God according to scripture will activate your ability to hear his voice clearer</a:t>
            </a:r>
          </a:p>
          <a:p>
            <a:pPr marR="0" lvl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lang="en-US" dirty="0"/>
          </a:p>
          <a:p>
            <a:pPr marR="0" lvl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dirty="0" smtClean="0"/>
              <a:t>Your faith is activated by others who are grounded in their word </a:t>
            </a:r>
          </a:p>
          <a:p>
            <a:pPr marR="0" lvl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lang="en-US" dirty="0"/>
          </a:p>
          <a:p>
            <a:pPr marR="0" lvl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lang="en-US" dirty="0" smtClean="0"/>
          </a:p>
          <a:p>
            <a:pPr marL="914400" marR="0" lvl="0" indent="-9144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endParaRPr lang="en-US" dirty="0"/>
          </a:p>
          <a:p>
            <a:pPr marL="914400" marR="0" lvl="0" indent="-9144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3230880" y="268224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8565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24254" y="1189037"/>
            <a:ext cx="5867400" cy="1143000"/>
          </a:xfrm>
        </p:spPr>
        <p:txBody>
          <a:bodyPr>
            <a:normAutofit/>
          </a:bodyPr>
          <a:lstStyle/>
          <a:p>
            <a:r>
              <a:rPr lang="en-US" sz="4400" dirty="0" smtClean="0"/>
              <a:t>Activating our Faith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840" y="2332037"/>
            <a:ext cx="8915400" cy="4525963"/>
          </a:xfrm>
        </p:spPr>
        <p:txBody>
          <a:bodyPr>
            <a:normAutofit/>
          </a:bodyPr>
          <a:lstStyle/>
          <a:p>
            <a:pPr marR="0" lvl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dirty="0" smtClean="0"/>
              <a:t>Growth happens when we allow ourselves to be challenged</a:t>
            </a:r>
          </a:p>
          <a:p>
            <a:pPr marR="0" lvl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dirty="0" smtClean="0"/>
              <a:t>What Glory are you stealing from the Lord?</a:t>
            </a:r>
          </a:p>
          <a:p>
            <a:pPr marR="0" lvl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lang="en-US" dirty="0"/>
          </a:p>
          <a:p>
            <a:pPr marR="0" lvl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lang="en-US" dirty="0" smtClean="0"/>
          </a:p>
          <a:p>
            <a:pPr marL="914400" marR="0" lvl="0" indent="-9144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endParaRPr lang="en-US" dirty="0"/>
          </a:p>
          <a:p>
            <a:pPr marL="914400" marR="0" lvl="0" indent="-9144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3230880" y="268224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7149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24254" y="1189037"/>
            <a:ext cx="5867400" cy="1143000"/>
          </a:xfrm>
        </p:spPr>
        <p:txBody>
          <a:bodyPr>
            <a:normAutofit/>
          </a:bodyPr>
          <a:lstStyle/>
          <a:p>
            <a:r>
              <a:rPr lang="en-US" sz="4400" dirty="0" smtClean="0"/>
              <a:t>Activating our Faith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840" y="2332037"/>
            <a:ext cx="8915400" cy="4525963"/>
          </a:xfrm>
        </p:spPr>
        <p:txBody>
          <a:bodyPr>
            <a:normAutofit fontScale="92500" lnSpcReduction="10000"/>
          </a:bodyPr>
          <a:lstStyle/>
          <a:p>
            <a:pPr marR="0" lvl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dirty="0" smtClean="0"/>
              <a:t>There are signs when you are about to give birth to something.</a:t>
            </a:r>
          </a:p>
          <a:p>
            <a:pPr marR="0" lvl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lang="en-US" dirty="0"/>
          </a:p>
          <a:p>
            <a:pPr marR="0" lvl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dirty="0" smtClean="0"/>
              <a:t>Don</a:t>
            </a:r>
            <a:r>
              <a:rPr lang="uk-UA" dirty="0" smtClean="0"/>
              <a:t>’</a:t>
            </a:r>
            <a:r>
              <a:rPr lang="en-US" dirty="0" smtClean="0"/>
              <a:t>t take pride in Gods glory.</a:t>
            </a:r>
          </a:p>
          <a:p>
            <a:pPr marR="0" lvl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lang="en-US" dirty="0"/>
          </a:p>
          <a:p>
            <a:pPr marR="0" lvl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dirty="0" smtClean="0"/>
              <a:t>What's preventing your breakthrough.</a:t>
            </a:r>
          </a:p>
          <a:p>
            <a:pPr marR="0" lvl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lang="en-US" dirty="0"/>
          </a:p>
          <a:p>
            <a:pPr marR="0" lvl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lang="en-US" dirty="0" smtClean="0"/>
          </a:p>
          <a:p>
            <a:pPr marL="914400" marR="0" lvl="0" indent="-9144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endParaRPr lang="en-US" dirty="0"/>
          </a:p>
          <a:p>
            <a:pPr marL="914400" marR="0" lvl="0" indent="-9144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3230880" y="268224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6403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24254" y="1189037"/>
            <a:ext cx="5867400" cy="1143000"/>
          </a:xfrm>
        </p:spPr>
        <p:txBody>
          <a:bodyPr>
            <a:normAutofit/>
          </a:bodyPr>
          <a:lstStyle/>
          <a:p>
            <a:r>
              <a:rPr lang="en-US" sz="4400" dirty="0" smtClean="0"/>
              <a:t>Activating our Faith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840" y="2332037"/>
            <a:ext cx="8915400" cy="4525963"/>
          </a:xfrm>
        </p:spPr>
        <p:txBody>
          <a:bodyPr>
            <a:normAutofit/>
          </a:bodyPr>
          <a:lstStyle/>
          <a:p>
            <a:pPr marR="0" lvl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dirty="0" smtClean="0"/>
              <a:t>When no one is speaking in your life, you become a island.</a:t>
            </a:r>
          </a:p>
          <a:p>
            <a:pPr marR="0" lvl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lang="en-US" dirty="0" smtClean="0"/>
          </a:p>
          <a:p>
            <a:pPr marR="0" lvl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dirty="0" smtClean="0"/>
              <a:t>Don</a:t>
            </a:r>
            <a:r>
              <a:rPr lang="uk-UA" dirty="0" smtClean="0"/>
              <a:t>’</a:t>
            </a:r>
            <a:r>
              <a:rPr lang="en-US" dirty="0" smtClean="0"/>
              <a:t>t dwell on the things that are not but dwell on the things that are.</a:t>
            </a:r>
            <a:endParaRPr lang="en-US" dirty="0"/>
          </a:p>
          <a:p>
            <a:pPr marR="0" lvl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lang="en-US" dirty="0" smtClean="0"/>
          </a:p>
          <a:p>
            <a:pPr marL="914400" marR="0" lvl="0" indent="-9144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endParaRPr lang="en-US" dirty="0"/>
          </a:p>
          <a:p>
            <a:pPr marL="914400" marR="0" lvl="0" indent="-9144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3230880" y="268224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4829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24254" y="1189037"/>
            <a:ext cx="5867400" cy="1143000"/>
          </a:xfrm>
        </p:spPr>
        <p:txBody>
          <a:bodyPr>
            <a:normAutofit/>
          </a:bodyPr>
          <a:lstStyle/>
          <a:p>
            <a:r>
              <a:rPr lang="en-US" sz="4400" dirty="0" smtClean="0"/>
              <a:t>Activating our Faith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840" y="2332037"/>
            <a:ext cx="8915400" cy="4525963"/>
          </a:xfrm>
        </p:spPr>
        <p:txBody>
          <a:bodyPr>
            <a:normAutofit fontScale="92500"/>
          </a:bodyPr>
          <a:lstStyle/>
          <a:p>
            <a:pPr marR="0" lvl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dirty="0" smtClean="0"/>
              <a:t>When your faith is being pressured, don</a:t>
            </a:r>
            <a:r>
              <a:rPr lang="uk-UA" dirty="0" smtClean="0"/>
              <a:t>’</a:t>
            </a:r>
            <a:r>
              <a:rPr lang="en-US" dirty="0" smtClean="0"/>
              <a:t>t allow the feeling of quitting to hinder you.</a:t>
            </a:r>
          </a:p>
          <a:p>
            <a:pPr marR="0" lvl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lang="en-US" dirty="0"/>
          </a:p>
          <a:p>
            <a:pPr marR="0" lvl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dirty="0" smtClean="0"/>
              <a:t>When you chase God, God will chase you.</a:t>
            </a:r>
            <a:endParaRPr lang="en-US" dirty="0" smtClean="0"/>
          </a:p>
          <a:p>
            <a:pPr marL="914400" marR="0" lvl="0" indent="-9144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endParaRPr lang="en-US" dirty="0"/>
          </a:p>
          <a:p>
            <a:pPr marL="914400" marR="0" lvl="0" indent="-9144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3230880" y="268224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4516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2204</TotalTime>
  <Words>234</Words>
  <Application>Microsoft Macintosh PowerPoint</Application>
  <PresentationFormat>On-screen Show (4:3)</PresentationFormat>
  <Paragraphs>55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Calibri</vt:lpstr>
      <vt:lpstr>Arial</vt:lpstr>
      <vt:lpstr>Office Theme</vt:lpstr>
      <vt:lpstr>Activating our Faith</vt:lpstr>
      <vt:lpstr>Activating our Faith</vt:lpstr>
      <vt:lpstr>Activating our Faith</vt:lpstr>
      <vt:lpstr>Activating our Faith</vt:lpstr>
      <vt:lpstr>Activating our Faith</vt:lpstr>
      <vt:lpstr>Activating our Faith</vt:lpstr>
      <vt:lpstr>Activating our Faith</vt:lpstr>
      <vt:lpstr>Activating our Faith</vt:lpstr>
      <vt:lpstr>Activating our Faith</vt:lpstr>
    </vt:vector>
  </TitlesOfParts>
  <Company>Glory to Glory Ministries</Company>
  <LinksUpToDate>false</LinksUpToDate>
  <SharedDoc>false</SharedDoc>
  <HyperlinksChanged>false</HyperlinksChanged>
  <AppVersion>15.0030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Building Allies</dc:title>
  <dc:creator>Aubrey Shines</dc:creator>
  <cp:lastModifiedBy>G2G Media Ministry</cp:lastModifiedBy>
  <cp:revision>167</cp:revision>
  <dcterms:created xsi:type="dcterms:W3CDTF">2016-06-19T16:23:29Z</dcterms:created>
  <dcterms:modified xsi:type="dcterms:W3CDTF">2018-04-29T15:37:07Z</dcterms:modified>
</cp:coreProperties>
</file>