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046"/>
    <p:restoredTop sz="94751"/>
  </p:normalViewPr>
  <p:slideViewPr>
    <p:cSldViewPr snapToObjects="1">
      <p:cViewPr varScale="1">
        <p:scale>
          <a:sx n="52" d="100"/>
          <a:sy n="52" d="100"/>
        </p:scale>
        <p:origin x="184" y="1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4/1/18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61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8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33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37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61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7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36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39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has nothing to say to mankind apart from the blood.</a:t>
            </a:r>
          </a:p>
          <a:p>
            <a:r>
              <a:rPr lang="en-US" dirty="0" smtClean="0"/>
              <a:t>Exo. 34:24</a:t>
            </a:r>
          </a:p>
          <a:p>
            <a:r>
              <a:rPr lang="en-US" dirty="0" smtClean="0"/>
              <a:t>This was a mandated feast.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is covering the house (everything in your household).</a:t>
            </a:r>
          </a:p>
          <a:p>
            <a:r>
              <a:rPr lang="en-US" dirty="0" smtClean="0"/>
              <a:t>God can take the enemy's desire to destroy you, but you have to stay in the Lord.   Exo.34:24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622" y="1556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blood was not just for you, the covenant believer, but a sign to the enemy of a token that the enemy had to bypass.</a:t>
            </a:r>
          </a:p>
          <a:p>
            <a:r>
              <a:rPr lang="en-US" dirty="0" smtClean="0"/>
              <a:t>When judgement came it would pass over your home.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622" y="1556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3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Condemnation is from the enemy, Conviction is from the Lord. </a:t>
            </a:r>
          </a:p>
          <a:p>
            <a:r>
              <a:rPr lang="en-US" dirty="0" smtClean="0"/>
              <a:t>The spirit of condemnation has nothing to do with Christ.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622" y="1556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blood is being applied to your current situation.</a:t>
            </a:r>
          </a:p>
          <a:p>
            <a:r>
              <a:rPr lang="en-US" dirty="0" smtClean="0"/>
              <a:t>Vicarious lifestyle: God will use our faults to create something.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622" y="1556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is using you when you don</a:t>
            </a:r>
            <a:r>
              <a:rPr lang="uk-UA" dirty="0" smtClean="0"/>
              <a:t>’</a:t>
            </a:r>
            <a:r>
              <a:rPr lang="en-US" dirty="0" smtClean="0"/>
              <a:t>t even known it.</a:t>
            </a:r>
          </a:p>
          <a:p>
            <a:r>
              <a:rPr lang="en-US" dirty="0" smtClean="0"/>
              <a:t>Remnant- a select group of people.</a:t>
            </a:r>
          </a:p>
          <a:p>
            <a:r>
              <a:rPr lang="en-US" dirty="0" smtClean="0"/>
              <a:t>Egypt symbolizes Satan's kingdom.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622" y="1556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0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winners going somewhere to win.</a:t>
            </a:r>
          </a:p>
          <a:p>
            <a:r>
              <a:rPr lang="en-US" dirty="0" smtClean="0"/>
              <a:t>We are looking for the next victory. </a:t>
            </a:r>
          </a:p>
          <a:p>
            <a:r>
              <a:rPr lang="en-US" dirty="0" smtClean="0"/>
              <a:t>There are some things that God allows to the earth.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622" y="1556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 in scripture also means government.</a:t>
            </a:r>
          </a:p>
          <a:p>
            <a:r>
              <a:rPr lang="en-US" dirty="0" smtClean="0"/>
              <a:t>When God brings you out of something, stay in the Lord even when things go smoothly.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622" y="1556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blood is applied, nations comes down.</a:t>
            </a:r>
          </a:p>
          <a:p>
            <a:r>
              <a:rPr lang="en-US" dirty="0" smtClean="0"/>
              <a:t>For God's people He will enlarge your borders ( vision increase).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622" y="1556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Feast </a:t>
            </a:r>
            <a:r>
              <a:rPr lang="en-US" dirty="0" err="1" smtClean="0"/>
              <a:t>Pt.II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Exo. 12:13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deals with those in authority, before He deals with you.</a:t>
            </a:r>
          </a:p>
          <a:p>
            <a:r>
              <a:rPr lang="en-US" dirty="0" smtClean="0"/>
              <a:t>God deals with those who comes after you negatively.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37622" y="15569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0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297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Basic Feast Pt.II Exo. 12:13</vt:lpstr>
      <vt:lpstr>Basic Feast Pt.II Exo. 12:13</vt:lpstr>
      <vt:lpstr>Basic Feast Pt.II Exo. 12:13</vt:lpstr>
      <vt:lpstr>Basic Feast Pt.II Exo. 12:13</vt:lpstr>
      <vt:lpstr>Basic Feast Pt.II Exo. 12:13</vt:lpstr>
      <vt:lpstr>Basic Feast Pt.II Exo. 12:13</vt:lpstr>
      <vt:lpstr>Basic Feast Pt.II Exo. 12:13</vt:lpstr>
      <vt:lpstr>Basic Feast Pt.II Exo. 12:13</vt:lpstr>
      <vt:lpstr>Basic Feast Pt.II Exo. 12:13</vt:lpstr>
      <vt:lpstr>Basic Feast Pt.II Exo. 12:13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163</cp:revision>
  <dcterms:created xsi:type="dcterms:W3CDTF">2016-06-19T16:23:29Z</dcterms:created>
  <dcterms:modified xsi:type="dcterms:W3CDTF">2018-04-01T15:37:35Z</dcterms:modified>
</cp:coreProperties>
</file>