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546"/>
    <p:restoredTop sz="94696"/>
  </p:normalViewPr>
  <p:slideViewPr>
    <p:cSldViewPr snapToObjects="1">
      <p:cViewPr varScale="1">
        <p:scale>
          <a:sx n="39" d="100"/>
          <a:sy n="39" d="100"/>
        </p:scale>
        <p:origin x="160" y="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7/8/18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13:26-33</a:t>
            </a:r>
          </a:p>
          <a:p>
            <a:r>
              <a:rPr lang="en-US" dirty="0" smtClean="0"/>
              <a:t>Passover and Pentecost are only a few weeks apart</a:t>
            </a:r>
          </a:p>
          <a:p>
            <a:r>
              <a:rPr lang="en-US" dirty="0" smtClean="0"/>
              <a:t>Feast of Tabernacle is a stand alone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Moses’ family was mad because he married an Ethiopian –Numbers 12</a:t>
            </a:r>
          </a:p>
          <a:p>
            <a:r>
              <a:rPr lang="en-US" dirty="0" smtClean="0"/>
              <a:t>It’s never about what surrounds you it’s about you surrounding it.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Believing you can overcome does not mean being in denial</a:t>
            </a:r>
          </a:p>
          <a:p>
            <a:r>
              <a:rPr lang="en-US" dirty="0" smtClean="0"/>
              <a:t>You must pay attention otherwise you can be defeated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Acknowledge where you are but fight to get where God wants you to be.  </a:t>
            </a:r>
          </a:p>
          <a:p>
            <a:r>
              <a:rPr lang="en-US" dirty="0" smtClean="0"/>
              <a:t>It’s not about what you see, it’s about what He says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2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God brings you out, should be the cause you are championing</a:t>
            </a:r>
          </a:p>
          <a:p>
            <a:r>
              <a:rPr lang="en-US" dirty="0" smtClean="0"/>
              <a:t>Use it to the glory of the Tabernacle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called to have a voice in all areas</a:t>
            </a:r>
          </a:p>
          <a:p>
            <a:r>
              <a:rPr lang="en-US" dirty="0" smtClean="0"/>
              <a:t>When the wrong thing is believed due to not understanding – pollutes the cause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losing our cause because people do not understand the Feast of Tabernacle</a:t>
            </a:r>
          </a:p>
          <a:p>
            <a:r>
              <a:rPr lang="en-US" dirty="0" smtClean="0"/>
              <a:t>Leaders are afraid to be truthful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When you do not understand Tabernacle, you will always see yourself as small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Feast of Tabernacle= Prophetic Feast</a:t>
            </a:r>
          </a:p>
          <a:p>
            <a:r>
              <a:rPr lang="en-US" dirty="0" smtClean="0"/>
              <a:t>Feast of Tabernacle was a season with no rain</a:t>
            </a:r>
          </a:p>
          <a:p>
            <a:r>
              <a:rPr lang="en-US" dirty="0" smtClean="0"/>
              <a:t>Spiritually you learn to seasons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should know how to answer our opponents</a:t>
            </a:r>
          </a:p>
          <a:p>
            <a:r>
              <a:rPr lang="en-US" dirty="0" smtClean="0"/>
              <a:t>God does not stretch us beyond what we can handle</a:t>
            </a:r>
          </a:p>
          <a:p>
            <a:r>
              <a:rPr lang="en-US" dirty="0" smtClean="0"/>
              <a:t>Can you defend the faith?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mark of maturity is the ability to discern</a:t>
            </a:r>
          </a:p>
          <a:p>
            <a:r>
              <a:rPr lang="en-US" dirty="0" smtClean="0"/>
              <a:t>Opposition should not cause you to retreat</a:t>
            </a:r>
          </a:p>
          <a:p>
            <a:r>
              <a:rPr lang="en-US" dirty="0" smtClean="0"/>
              <a:t>Lack of discernment will cause you to fall for anything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some prayers you should thank God He didn’t answer</a:t>
            </a:r>
          </a:p>
          <a:p>
            <a:r>
              <a:rPr lang="en-US" dirty="0" smtClean="0"/>
              <a:t>Being called does not mean you are prepared for the task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of the </a:t>
            </a:r>
            <a:r>
              <a:rPr lang="en-US" dirty="0" smtClean="0"/>
              <a:t>Tabernacle is being able to see th</a:t>
            </a:r>
            <a:r>
              <a:rPr lang="en-US" dirty="0" smtClean="0"/>
              <a:t>e giants but understand something larger is happening</a:t>
            </a:r>
          </a:p>
          <a:p>
            <a:r>
              <a:rPr lang="en-US" dirty="0" smtClean="0"/>
              <a:t>God’s will is going to be done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Temporary setbacks will not stop God’s plan-</a:t>
            </a:r>
          </a:p>
          <a:p>
            <a:r>
              <a:rPr lang="en-US" dirty="0" smtClean="0"/>
              <a:t>1 Thessalonians 2:18</a:t>
            </a:r>
          </a:p>
          <a:p>
            <a:r>
              <a:rPr lang="en-US" dirty="0" smtClean="0"/>
              <a:t>God always leaves a remnant</a:t>
            </a:r>
          </a:p>
          <a:p>
            <a:r>
              <a:rPr lang="en-US" dirty="0" smtClean="0"/>
              <a:t>Only you can stop you!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1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be hindered</a:t>
            </a:r>
          </a:p>
          <a:p>
            <a:r>
              <a:rPr lang="en-US" dirty="0" smtClean="0"/>
              <a:t>When you are on the verge of your breakthrough – Satan will send someone to distract you</a:t>
            </a:r>
          </a:p>
          <a:p>
            <a:r>
              <a:rPr lang="en-US" dirty="0" smtClean="0"/>
              <a:t>It will be someone close to you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Feasts of Tabernacles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 to draw lines in your life. </a:t>
            </a:r>
          </a:p>
          <a:p>
            <a:r>
              <a:rPr lang="en-US" dirty="0" smtClean="0"/>
              <a:t>You must be defined by God, you must learn to love yourself.  </a:t>
            </a:r>
          </a:p>
          <a:p>
            <a:r>
              <a:rPr lang="en-US" dirty="0" smtClean="0"/>
              <a:t>Kadesh </a:t>
            </a:r>
            <a:r>
              <a:rPr lang="en-US" dirty="0" err="1" smtClean="0"/>
              <a:t>Barnea</a:t>
            </a:r>
            <a:r>
              <a:rPr lang="en-US" dirty="0" smtClean="0"/>
              <a:t>- Deuteronomy 1:19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407</Words>
  <Application>Microsoft Macintosh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  <vt:lpstr>Feasts of Tabernacles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178</cp:revision>
  <dcterms:created xsi:type="dcterms:W3CDTF">2016-06-19T16:23:29Z</dcterms:created>
  <dcterms:modified xsi:type="dcterms:W3CDTF">2018-07-08T16:08:34Z</dcterms:modified>
</cp:coreProperties>
</file>