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31"/>
    <p:restoredTop sz="94692"/>
  </p:normalViewPr>
  <p:slideViewPr>
    <p:cSldViewPr snapToObjects="1">
      <p:cViewPr varScale="1">
        <p:scale>
          <a:sx n="32" d="100"/>
          <a:sy n="32" d="100"/>
        </p:scale>
        <p:origin x="88" y="1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1/6/19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87287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Yourself </a:t>
            </a:r>
            <a:br>
              <a:rPr lang="en-US" dirty="0" smtClean="0"/>
            </a:br>
            <a:r>
              <a:rPr lang="en-US" dirty="0" smtClean="0"/>
              <a:t>as a Target</a:t>
            </a:r>
            <a:br>
              <a:rPr lang="en-US" dirty="0" smtClean="0"/>
            </a:br>
            <a:r>
              <a:rPr lang="en-US" sz="4900" dirty="0" smtClean="0"/>
              <a:t>Phil, 3:8-21 (NLT)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/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(vs. 17 KJV) mark –identify or identify with something.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GK.skopeo</a:t>
            </a:r>
            <a:r>
              <a:rPr lang="en-US" dirty="0" smtClean="0">
                <a:solidFill>
                  <a:schemeClr val="tx1"/>
                </a:solidFill>
              </a:rPr>
              <a:t>) Target-To make , to represent to be or to regard or treat as the same identical.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87287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Yourself </a:t>
            </a:r>
            <a:br>
              <a:rPr lang="en-US" dirty="0" smtClean="0"/>
            </a:br>
            <a:r>
              <a:rPr lang="en-US" dirty="0" smtClean="0"/>
              <a:t>as a Target</a:t>
            </a:r>
            <a:br>
              <a:rPr lang="en-US" dirty="0" smtClean="0"/>
            </a:br>
            <a:r>
              <a:rPr lang="en-US" sz="4900" dirty="0" smtClean="0"/>
              <a:t>Phil, 3:8-21 (NLT)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have to be ready to give an answer for 2019.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you give a hope, the doors will</a:t>
            </a:r>
            <a:r>
              <a:rPr lang="en-US" dirty="0" smtClean="0">
                <a:solidFill>
                  <a:schemeClr val="tx1"/>
                </a:solidFill>
              </a:rPr>
              <a:t> open.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Being a mark will make you unpopular.</a:t>
            </a:r>
          </a:p>
        </p:txBody>
      </p:sp>
    </p:spTree>
    <p:extLst>
      <p:ext uri="{BB962C8B-B14F-4D97-AF65-F5344CB8AC3E}">
        <p14:creationId xmlns:p14="http://schemas.microsoft.com/office/powerpoint/2010/main" val="14457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87287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Yourself </a:t>
            </a:r>
            <a:br>
              <a:rPr lang="en-US" dirty="0" smtClean="0"/>
            </a:br>
            <a:r>
              <a:rPr lang="en-US" dirty="0" smtClean="0"/>
              <a:t>as a Target</a:t>
            </a:r>
            <a:br>
              <a:rPr lang="en-US" dirty="0" smtClean="0"/>
            </a:br>
            <a:r>
              <a:rPr lang="en-US" sz="4900" dirty="0" smtClean="0"/>
              <a:t>Phil, 3:8-21 (NLT)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fontScale="92500" lnSpcReduction="2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Prepare yourself to have an answer.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Phil 4:17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have a spiritual bank account.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have not made deposits, its empty.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87287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Yourself </a:t>
            </a:r>
            <a:br>
              <a:rPr lang="en-US" dirty="0" smtClean="0"/>
            </a:br>
            <a:r>
              <a:rPr lang="en-US" dirty="0" smtClean="0"/>
              <a:t>as a Target</a:t>
            </a:r>
            <a:br>
              <a:rPr lang="en-US" dirty="0" smtClean="0"/>
            </a:br>
            <a:r>
              <a:rPr lang="en-US" sz="4900" dirty="0" smtClean="0"/>
              <a:t>Phil, 3:8-21 (NLT)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Matt. 18:18 binding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Don</a:t>
            </a:r>
            <a:r>
              <a:rPr lang="uk-UA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t get caught up in people and personalities.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harvest are the souls ,you as a mark will win.</a:t>
            </a:r>
          </a:p>
        </p:txBody>
      </p:sp>
    </p:spTree>
    <p:extLst>
      <p:ext uri="{BB962C8B-B14F-4D97-AF65-F5344CB8AC3E}">
        <p14:creationId xmlns:p14="http://schemas.microsoft.com/office/powerpoint/2010/main" val="1277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87287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Yourself </a:t>
            </a:r>
            <a:br>
              <a:rPr lang="en-US" dirty="0" smtClean="0"/>
            </a:br>
            <a:r>
              <a:rPr lang="en-US" dirty="0" smtClean="0"/>
              <a:t>as a Target</a:t>
            </a:r>
            <a:br>
              <a:rPr lang="en-US" dirty="0" smtClean="0"/>
            </a:br>
            <a:r>
              <a:rPr lang="en-US" sz="4900" dirty="0" smtClean="0"/>
              <a:t>Phil, 3:8-21 (NLT)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Get busy doing the work of the Lord.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will open up the realm that will be clogged in your life.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John 15:5-8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05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87287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Yourself </a:t>
            </a:r>
            <a:br>
              <a:rPr lang="en-US" dirty="0" smtClean="0"/>
            </a:br>
            <a:r>
              <a:rPr lang="en-US" dirty="0" smtClean="0"/>
              <a:t>as a Target</a:t>
            </a:r>
            <a:br>
              <a:rPr lang="en-US" dirty="0" smtClean="0"/>
            </a:br>
            <a:r>
              <a:rPr lang="en-US" sz="4900" dirty="0" smtClean="0"/>
              <a:t>Phil, 3:8-21 (NLT)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/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see yourself as a mark/target it is not to hurt you but to develop you.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Development will make you a marked blessing.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87287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Yourself </a:t>
            </a:r>
            <a:br>
              <a:rPr lang="en-US" dirty="0" smtClean="0"/>
            </a:br>
            <a:r>
              <a:rPr lang="en-US" dirty="0" smtClean="0"/>
              <a:t>as a Target</a:t>
            </a:r>
            <a:br>
              <a:rPr lang="en-US" dirty="0" smtClean="0"/>
            </a:br>
            <a:r>
              <a:rPr lang="en-US" sz="4900" dirty="0" smtClean="0"/>
              <a:t>Phil, 3:8-21 (NLT)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fontScale="92500" lnSpcReduction="2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Being marked:</a:t>
            </a:r>
          </a:p>
          <a:p>
            <a:pPr marL="914400" indent="-91440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Will establish boundaries in your life before people.</a:t>
            </a:r>
          </a:p>
          <a:p>
            <a:pPr marL="914400" indent="-9144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boundaries are much larger.</a:t>
            </a:r>
          </a:p>
          <a:p>
            <a:pPr marL="914400" indent="-9144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are alone and isolated as a target.</a:t>
            </a:r>
          </a:p>
          <a:p>
            <a:pPr marL="685800" indent="-685800" algn="l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87287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Yourself </a:t>
            </a:r>
            <a:br>
              <a:rPr lang="en-US" dirty="0" smtClean="0"/>
            </a:br>
            <a:r>
              <a:rPr lang="en-US" dirty="0" smtClean="0"/>
              <a:t>as a Target</a:t>
            </a:r>
            <a:br>
              <a:rPr lang="en-US" dirty="0" smtClean="0"/>
            </a:br>
            <a:r>
              <a:rPr lang="en-US" sz="4900" dirty="0" smtClean="0"/>
              <a:t>Phil, 3:8-21 (NLT)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Anything raised up has the ability to see over the crowd.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God marks us to raise us.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People must know who you are. They must identify you are marked.</a:t>
            </a:r>
          </a:p>
          <a:p>
            <a:pPr marL="685800" indent="-685800" algn="l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8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87287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Yourself </a:t>
            </a:r>
            <a:br>
              <a:rPr lang="en-US" dirty="0" smtClean="0"/>
            </a:br>
            <a:r>
              <a:rPr lang="en-US" dirty="0" smtClean="0"/>
              <a:t>as a Target</a:t>
            </a:r>
            <a:br>
              <a:rPr lang="en-US" dirty="0" smtClean="0"/>
            </a:br>
            <a:r>
              <a:rPr lang="en-US" sz="4900" dirty="0" smtClean="0"/>
              <a:t>Phil, 3:8-21 (NLT)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They must identify you are marked for you to be an example of God’s glory.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cant bypass the people to get to God’s blessing.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1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87287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Yourself </a:t>
            </a:r>
            <a:br>
              <a:rPr lang="en-US" dirty="0" smtClean="0"/>
            </a:br>
            <a:r>
              <a:rPr lang="en-US" dirty="0" smtClean="0"/>
              <a:t>as a Target</a:t>
            </a:r>
            <a:br>
              <a:rPr lang="en-US" dirty="0" smtClean="0"/>
            </a:br>
            <a:r>
              <a:rPr lang="en-US" sz="4900" dirty="0" smtClean="0"/>
              <a:t>Phil, 3:8-21 (NLT)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fontScale="925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Hell don</a:t>
            </a:r>
            <a:r>
              <a:rPr lang="uk-UA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t want you to walk in what God already has planned for you.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God will prepare a table in the midst of it, before your enemies/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See yourself as a mark.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87287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Yourself </a:t>
            </a:r>
            <a:br>
              <a:rPr lang="en-US" dirty="0" smtClean="0"/>
            </a:br>
            <a:r>
              <a:rPr lang="en-US" dirty="0" smtClean="0"/>
              <a:t>as a Target</a:t>
            </a:r>
            <a:br>
              <a:rPr lang="en-US" dirty="0" smtClean="0"/>
            </a:br>
            <a:r>
              <a:rPr lang="en-US" sz="4900" dirty="0" smtClean="0"/>
              <a:t>Phil, 3:8-21 (NLT)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fontScale="925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Hell don</a:t>
            </a:r>
            <a:r>
              <a:rPr lang="uk-UA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t want you to walk in what God already has planned for you.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God will prepare a table in the midst of it, before your enemies/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See yourself as a mark.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87287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Yourself </a:t>
            </a:r>
            <a:br>
              <a:rPr lang="en-US" dirty="0" smtClean="0"/>
            </a:br>
            <a:r>
              <a:rPr lang="en-US" dirty="0" smtClean="0"/>
              <a:t>as a Target</a:t>
            </a:r>
            <a:br>
              <a:rPr lang="en-US" dirty="0" smtClean="0"/>
            </a:br>
            <a:r>
              <a:rPr lang="en-US" sz="4900" dirty="0" smtClean="0"/>
              <a:t>Phil, 3:8-21 (NLT)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 Pet. 3:15 (AMP)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Mark yourself with the Word.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Rom. 12 (be transformed)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Get better not bigger.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22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87287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Yourself </a:t>
            </a:r>
            <a:br>
              <a:rPr lang="en-US" dirty="0" smtClean="0"/>
            </a:br>
            <a:r>
              <a:rPr lang="en-US" dirty="0" smtClean="0"/>
              <a:t>as a Target</a:t>
            </a:r>
            <a:br>
              <a:rPr lang="en-US" dirty="0" smtClean="0"/>
            </a:br>
            <a:r>
              <a:rPr lang="en-US" sz="4900" dirty="0" smtClean="0"/>
              <a:t>Phil, 3:8-21 (NLT)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have to put the hope on you, to give an account.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must have answers for this generation.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Your blessings will come when you do the will of God.</a:t>
            </a:r>
          </a:p>
          <a:p>
            <a:pPr marL="685800" indent="-685800" algn="l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418</Words>
  <Application>Microsoft Macintosh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Office Theme</vt:lpstr>
      <vt:lpstr>Identify Yourself  as a Target Phil, 3:8-21 (NLT)</vt:lpstr>
      <vt:lpstr>Identify Yourself  as a Target Phil, 3:8-21 (NLT)</vt:lpstr>
      <vt:lpstr>Identify Yourself  as a Target Phil, 3:8-21 (NLT)</vt:lpstr>
      <vt:lpstr>Identify Yourself  as a Target Phil, 3:8-21 (NLT)</vt:lpstr>
      <vt:lpstr>Identify Yourself  as a Target Phil, 3:8-21 (NLT)</vt:lpstr>
      <vt:lpstr>Identify Yourself  as a Target Phil, 3:8-21 (NLT)</vt:lpstr>
      <vt:lpstr>Identify Yourself  as a Target Phil, 3:8-21 (NLT)</vt:lpstr>
      <vt:lpstr>Identify Yourself  as a Target Phil, 3:8-21 (NLT)</vt:lpstr>
      <vt:lpstr>Identify Yourself  as a Target Phil, 3:8-21 (NLT)</vt:lpstr>
      <vt:lpstr>Identify Yourself  as a Target Phil, 3:8-21 (NLT)</vt:lpstr>
      <vt:lpstr>Identify Yourself  as a Target Phil, 3:8-21 (NLT)</vt:lpstr>
      <vt:lpstr>Identify Yourself  as a Target Phil, 3:8-21 (NLT)</vt:lpstr>
      <vt:lpstr>Identify Yourself  as a Target Phil, 3:8-21 (NLT)</vt:lpstr>
    </vt:vector>
  </TitlesOfParts>
  <Company>Glory to Glory Ministries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Media Ministry</cp:lastModifiedBy>
  <cp:revision>184</cp:revision>
  <dcterms:created xsi:type="dcterms:W3CDTF">2016-06-19T16:23:29Z</dcterms:created>
  <dcterms:modified xsi:type="dcterms:W3CDTF">2019-01-06T16:55:58Z</dcterms:modified>
</cp:coreProperties>
</file>