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0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Many Christians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understand their purpose.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understand the end game it will give you the proper goal to strive for.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going to govern something, where is your presence?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be engaged in the process. 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will be a target and have opposition.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Christian society is becoming “watered down”, when we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address the issues.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Real followers of Christ, know they will have dominion and influence.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Jer. 29:11 (AMP)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God’s thoughts have not changed about you, no matter if you have missed God.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chasing after God, even if you blow it.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Proviso-stipulation in a contract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Isa.9:6-7 (MSG &amp; KJV)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must expand God’s concept in every area of our lives.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Shouting-(</a:t>
            </a:r>
            <a:r>
              <a:rPr lang="en-US" dirty="0" err="1" smtClean="0">
                <a:solidFill>
                  <a:schemeClr val="tx1"/>
                </a:solidFill>
              </a:rPr>
              <a:t>Hb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huha</a:t>
            </a:r>
            <a:r>
              <a:rPr lang="en-US" dirty="0" smtClean="0">
                <a:solidFill>
                  <a:schemeClr val="tx1"/>
                </a:solidFill>
              </a:rPr>
              <a:t>)To scream with a piercing sound.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kingdoms of the earth have become the </a:t>
            </a:r>
            <a:r>
              <a:rPr lang="en-US" dirty="0" err="1" smtClean="0">
                <a:solidFill>
                  <a:schemeClr val="tx1"/>
                </a:solidFill>
              </a:rPr>
              <a:t>kingoms</a:t>
            </a:r>
            <a:r>
              <a:rPr lang="en-US" dirty="0" smtClean="0">
                <a:solidFill>
                  <a:schemeClr val="tx1"/>
                </a:solidFill>
              </a:rPr>
              <a:t> of God.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Kingdom-government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Dominion-domain, every king has a domain.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Wherever God is you are there.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is not divided. 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end game as believers the church should have “presence” ( influence) in everything. 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in the Christ following process, you ar</a:t>
            </a:r>
            <a:r>
              <a:rPr lang="en-US" dirty="0" smtClean="0">
                <a:solidFill>
                  <a:schemeClr val="tx1"/>
                </a:solidFill>
              </a:rPr>
              <a:t>e in it to win it.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Christ follower must have the same position as Christ.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going to possess something, you must see yourself as an owner.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must be responsible in your ownership.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en</a:t>
            </a:r>
            <a:r>
              <a:rPr lang="en-US" dirty="0" smtClean="0">
                <a:solidFill>
                  <a:schemeClr val="tx1"/>
                </a:solidFill>
              </a:rPr>
              <a:t>d game you have to see God bigger than your natural situation.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Rule- has no end to it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Every believer is designed to  rule.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Believers should dominate in every area.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Sovereignty- deals with a king in dominion even over the law.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must see God bigger than your natural situation.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The End Game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Rev. 11:15 (AMP)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Gen. 1:28 (NLT)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govern something, you must see yourself over something.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going to govern something you must have influence.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385</Words>
  <Application>Microsoft Macintosh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  <vt:lpstr>The End Game Rev. 11:15 (AMP)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182</cp:revision>
  <dcterms:created xsi:type="dcterms:W3CDTF">2016-06-19T16:23:29Z</dcterms:created>
  <dcterms:modified xsi:type="dcterms:W3CDTF">2019-01-20T16:44:20Z</dcterms:modified>
</cp:coreProperties>
</file>