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31"/>
    <p:restoredTop sz="94692"/>
  </p:normalViewPr>
  <p:slideViewPr>
    <p:cSldViewPr snapToObjects="1">
      <p:cViewPr varScale="1">
        <p:scale>
          <a:sx n="32" d="100"/>
          <a:sy n="32" d="100"/>
        </p:scale>
        <p:origin x="160" y="1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Get</a:t>
            </a:r>
            <a:br>
              <a:rPr lang="en-US" dirty="0" smtClean="0"/>
            </a:br>
            <a:r>
              <a:rPr lang="en-US" dirty="0" smtClean="0"/>
              <a:t> Started</a:t>
            </a:r>
            <a:br>
              <a:rPr lang="en-US" dirty="0" smtClean="0"/>
            </a:br>
            <a:r>
              <a:rPr lang="en-US" dirty="0" smtClean="0"/>
              <a:t>Col. 3:1-2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Getting started is a place we all have to see.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Your blessings are tied to your obedience.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44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Get</a:t>
            </a:r>
            <a:br>
              <a:rPr lang="en-US" dirty="0" smtClean="0"/>
            </a:br>
            <a:r>
              <a:rPr lang="en-US" dirty="0" smtClean="0"/>
              <a:t> Started</a:t>
            </a:r>
            <a:br>
              <a:rPr lang="en-US" dirty="0" smtClean="0"/>
            </a:br>
            <a:r>
              <a:rPr lang="en-US" dirty="0" smtClean="0"/>
              <a:t>Col. 3:1-2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The church of Corinth was gifted, but their minds were not renewed.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If you are going to get started, you have to change your mind.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Walk in humility and love.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5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Get</a:t>
            </a:r>
            <a:br>
              <a:rPr lang="en-US" dirty="0" smtClean="0"/>
            </a:br>
            <a:r>
              <a:rPr lang="en-US" dirty="0" smtClean="0"/>
              <a:t> Started</a:t>
            </a:r>
            <a:br>
              <a:rPr lang="en-US" dirty="0" smtClean="0"/>
            </a:br>
            <a:r>
              <a:rPr lang="en-US" dirty="0" smtClean="0"/>
              <a:t>Col. 3:1-2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There has to be a foundation.    Don</a:t>
            </a:r>
            <a:r>
              <a:rPr lang="uk-UA" sz="4000" dirty="0" smtClean="0">
                <a:solidFill>
                  <a:schemeClr val="tx1"/>
                </a:solidFill>
              </a:rPr>
              <a:t>’</a:t>
            </a:r>
            <a:r>
              <a:rPr lang="en-US" sz="4000" dirty="0" smtClean="0">
                <a:solidFill>
                  <a:schemeClr val="tx1"/>
                </a:solidFill>
              </a:rPr>
              <a:t>t measure yourself on your gifts.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Whenever the Lord shows up, its  too much to see.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Get</a:t>
            </a:r>
            <a:br>
              <a:rPr lang="en-US" dirty="0" smtClean="0"/>
            </a:br>
            <a:r>
              <a:rPr lang="en-US" dirty="0" smtClean="0"/>
              <a:t> Started</a:t>
            </a:r>
            <a:br>
              <a:rPr lang="en-US" dirty="0" smtClean="0"/>
            </a:br>
            <a:r>
              <a:rPr lang="en-US" dirty="0" smtClean="0"/>
              <a:t>Col. 3:1-2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Don</a:t>
            </a:r>
            <a:r>
              <a:rPr lang="uk-UA" sz="4000" dirty="0" smtClean="0">
                <a:solidFill>
                  <a:schemeClr val="tx1"/>
                </a:solidFill>
              </a:rPr>
              <a:t>’</a:t>
            </a:r>
            <a:r>
              <a:rPr lang="en-US" sz="4000" dirty="0" smtClean="0">
                <a:solidFill>
                  <a:schemeClr val="tx1"/>
                </a:solidFill>
              </a:rPr>
              <a:t>t be so gifted , but your mind is not together.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You have to renew your mind in the  Word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smtClean="0">
                <a:solidFill>
                  <a:schemeClr val="tx1"/>
                </a:solidFill>
              </a:rPr>
              <a:t>John 15:7-8 Receiving </a:t>
            </a:r>
            <a:r>
              <a:rPr lang="en-US" sz="4000" dirty="0" smtClean="0">
                <a:solidFill>
                  <a:schemeClr val="tx1"/>
                </a:solidFill>
              </a:rPr>
              <a:t>from God is predicated of being connected to </a:t>
            </a:r>
            <a:r>
              <a:rPr lang="en-US" sz="4000" smtClean="0">
                <a:solidFill>
                  <a:schemeClr val="tx1"/>
                </a:solidFill>
              </a:rPr>
              <a:t>His purpose.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Get</a:t>
            </a:r>
            <a:br>
              <a:rPr lang="en-US" dirty="0" smtClean="0"/>
            </a:br>
            <a:r>
              <a:rPr lang="en-US" dirty="0" smtClean="0"/>
              <a:t> Started</a:t>
            </a:r>
            <a:br>
              <a:rPr lang="en-US" dirty="0" smtClean="0"/>
            </a:br>
            <a:r>
              <a:rPr lang="en-US" dirty="0" smtClean="0"/>
              <a:t>Col. 3:1-2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Preside-to be Lord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The center is where the presider is.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If you are not connected by doing the will of Christ, you will find an empty space in your heart.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Get</a:t>
            </a:r>
            <a:br>
              <a:rPr lang="en-US" dirty="0" smtClean="0"/>
            </a:br>
            <a:r>
              <a:rPr lang="en-US" dirty="0" smtClean="0"/>
              <a:t> Started</a:t>
            </a:r>
            <a:br>
              <a:rPr lang="en-US" dirty="0" smtClean="0"/>
            </a:br>
            <a:r>
              <a:rPr lang="en-US" dirty="0" smtClean="0"/>
              <a:t>Col. 3:1-2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fontScale="92500"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Pursue the things which Christ presides.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Affection (KJV vs. 2, GK. </a:t>
            </a:r>
            <a:r>
              <a:rPr lang="en-US" sz="4400" dirty="0" err="1" smtClean="0">
                <a:solidFill>
                  <a:schemeClr val="tx1"/>
                </a:solidFill>
              </a:rPr>
              <a:t>phroneo</a:t>
            </a:r>
            <a:r>
              <a:rPr lang="en-US" sz="4400" dirty="0">
                <a:solidFill>
                  <a:schemeClr val="tx1"/>
                </a:solidFill>
              </a:rPr>
              <a:t>)-To have </a:t>
            </a:r>
            <a:r>
              <a:rPr lang="en-US" sz="4400" dirty="0" smtClean="0">
                <a:solidFill>
                  <a:schemeClr val="tx1"/>
                </a:solidFill>
              </a:rPr>
              <a:t>an </a:t>
            </a:r>
            <a:r>
              <a:rPr lang="en-US" sz="4400" dirty="0">
                <a:solidFill>
                  <a:schemeClr val="tx1"/>
                </a:solidFill>
              </a:rPr>
              <a:t>understanding, be wise, to feel, to think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 Having your affection on stuff will never fulfill you.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Get</a:t>
            </a:r>
            <a:br>
              <a:rPr lang="en-US" dirty="0" smtClean="0"/>
            </a:br>
            <a:r>
              <a:rPr lang="en-US" dirty="0" smtClean="0"/>
              <a:t> Started</a:t>
            </a:r>
            <a:br>
              <a:rPr lang="en-US" dirty="0" smtClean="0"/>
            </a:br>
            <a:r>
              <a:rPr lang="en-US" dirty="0" smtClean="0"/>
              <a:t>Col. 3:1-2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If you are to get started you must establish that you are (heart) going to follow Him.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We all have been called to do phenomenal things in the earth.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685800" indent="-685800" algn="l">
              <a:buFont typeface="Arial" charset="0"/>
              <a:buChar char="•"/>
            </a:pPr>
            <a:endParaRPr lang="en-US" sz="4000" dirty="0" smtClean="0">
              <a:solidFill>
                <a:schemeClr val="tx1"/>
              </a:solidFill>
            </a:endParaRPr>
          </a:p>
          <a:p>
            <a:pPr marL="685800" indent="-685800" algn="l">
              <a:buFont typeface="Arial" charset="0"/>
              <a:buChar char="•"/>
            </a:pP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Get</a:t>
            </a:r>
            <a:br>
              <a:rPr lang="en-US" dirty="0" smtClean="0"/>
            </a:br>
            <a:r>
              <a:rPr lang="en-US" dirty="0" smtClean="0"/>
              <a:t> Started</a:t>
            </a:r>
            <a:br>
              <a:rPr lang="en-US" dirty="0" smtClean="0"/>
            </a:br>
            <a:r>
              <a:rPr lang="en-US" dirty="0" smtClean="0"/>
              <a:t>Col. 3:1-2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Things and people will not change your life, only what you do for   Christ will last.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Phil. 2:1-4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Community-the church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A commandment to getting started is to prefer someone over yourself.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22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Get</a:t>
            </a:r>
            <a:br>
              <a:rPr lang="en-US" dirty="0" smtClean="0"/>
            </a:br>
            <a:r>
              <a:rPr lang="en-US" dirty="0" smtClean="0"/>
              <a:t> Started</a:t>
            </a:r>
            <a:br>
              <a:rPr lang="en-US" dirty="0" smtClean="0"/>
            </a:br>
            <a:r>
              <a:rPr lang="en-US" dirty="0" smtClean="0"/>
              <a:t>Col. 3:1-2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Getting started deals with humility.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Preferring someone over yourself, removes selfishness.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When your life is consumed in you, you are not in the Spirit but the  flesh (you).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1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Get</a:t>
            </a:r>
            <a:br>
              <a:rPr lang="en-US" dirty="0" smtClean="0"/>
            </a:br>
            <a:r>
              <a:rPr lang="en-US" dirty="0" smtClean="0"/>
              <a:t> Started</a:t>
            </a:r>
            <a:br>
              <a:rPr lang="en-US" dirty="0" smtClean="0"/>
            </a:br>
            <a:r>
              <a:rPr lang="en-US" dirty="0" smtClean="0"/>
              <a:t>Col. 3:1-2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If you don</a:t>
            </a:r>
            <a:r>
              <a:rPr lang="uk-UA" sz="4000" dirty="0" smtClean="0">
                <a:solidFill>
                  <a:schemeClr val="tx1"/>
                </a:solidFill>
              </a:rPr>
              <a:t>’</a:t>
            </a:r>
            <a:r>
              <a:rPr lang="en-US" sz="4000" dirty="0" smtClean="0">
                <a:solidFill>
                  <a:schemeClr val="tx1"/>
                </a:solidFill>
              </a:rPr>
              <a:t>t know God is your reward, you will seek people.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Col. 3:23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Parents should be creating an example, demonstration or application before your children.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Get</a:t>
            </a:r>
            <a:br>
              <a:rPr lang="en-US" dirty="0" smtClean="0"/>
            </a:br>
            <a:r>
              <a:rPr lang="en-US" dirty="0" smtClean="0"/>
              <a:t> Started</a:t>
            </a:r>
            <a:br>
              <a:rPr lang="en-US" dirty="0" smtClean="0"/>
            </a:br>
            <a:r>
              <a:rPr lang="en-US" dirty="0" smtClean="0"/>
              <a:t>Col. 3:1-2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If you don</a:t>
            </a:r>
            <a:r>
              <a:rPr lang="uk-UA" sz="4000" dirty="0" smtClean="0">
                <a:solidFill>
                  <a:schemeClr val="tx1"/>
                </a:solidFill>
              </a:rPr>
              <a:t>’</a:t>
            </a:r>
            <a:r>
              <a:rPr lang="en-US" sz="4000" dirty="0" smtClean="0">
                <a:solidFill>
                  <a:schemeClr val="tx1"/>
                </a:solidFill>
              </a:rPr>
              <a:t>t know God is your reward, you will seek people.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Col. 3:23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Parents should be creating an example, demonstration or application before your children.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Get</a:t>
            </a:r>
            <a:br>
              <a:rPr lang="en-US" dirty="0" smtClean="0"/>
            </a:br>
            <a:r>
              <a:rPr lang="en-US" dirty="0" smtClean="0"/>
              <a:t> Started</a:t>
            </a:r>
            <a:br>
              <a:rPr lang="en-US" dirty="0" smtClean="0"/>
            </a:br>
            <a:r>
              <a:rPr lang="en-US" dirty="0" smtClean="0"/>
              <a:t>Col. 3:1-2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Phil 2:1-9 KJV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The only way to get raised in the Lord is to do His will, not because  of a title.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God will raise you up in 2019.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Your mind must change to get started. 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438</Words>
  <Application>Microsoft Macintosh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Time to Get  Started Col. 3:1-2</vt:lpstr>
      <vt:lpstr>Time to Get  Started Col. 3:1-2</vt:lpstr>
      <vt:lpstr>Time to Get  Started Col. 3:1-2</vt:lpstr>
      <vt:lpstr>Time to Get  Started Col. 3:1-2</vt:lpstr>
      <vt:lpstr>Time to Get  Started Col. 3:1-2</vt:lpstr>
      <vt:lpstr>Time to Get  Started Col. 3:1-2</vt:lpstr>
      <vt:lpstr>Time to Get  Started Col. 3:1-2</vt:lpstr>
      <vt:lpstr>Time to Get  Started Col. 3:1-2</vt:lpstr>
      <vt:lpstr>Time to Get  Started Col. 3:1-2</vt:lpstr>
      <vt:lpstr>Time to Get  Started Col. 3:1-2</vt:lpstr>
      <vt:lpstr>Time to Get  Started Col. 3:1-2</vt:lpstr>
      <vt:lpstr>Time to Get  Started Col. 3:1-2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181</cp:revision>
  <dcterms:created xsi:type="dcterms:W3CDTF">2016-06-19T16:23:29Z</dcterms:created>
  <dcterms:modified xsi:type="dcterms:W3CDTF">2019-01-13T17:04:37Z</dcterms:modified>
</cp:coreProperties>
</file>