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431"/>
    <p:restoredTop sz="94692"/>
  </p:normalViewPr>
  <p:slideViewPr>
    <p:cSldViewPr snapToObjects="1">
      <p:cViewPr varScale="1">
        <p:scale>
          <a:sx n="32" d="100"/>
          <a:sy n="32" d="100"/>
        </p:scale>
        <p:origin x="0" y="1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3FEBA-5AF9-4841-A9EA-46A3D41E318A}" type="datetimeFigureOut">
              <a:rPr lang="en-US" smtClean="0"/>
              <a:t>1/27/19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A0D77-29CE-1642-855D-9BCB03EC8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2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1/27/19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76600" y="1066800"/>
            <a:ext cx="5867400" cy="1143000"/>
          </a:xfrm>
          <a:prstGeom prst="rect">
            <a:avLst/>
          </a:prstGeom>
          <a:effectLst>
            <a:outerShdw blurRad="38100" dist="38100" dir="2700000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Message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332037"/>
            <a:ext cx="8915400" cy="4525963"/>
          </a:xfrm>
          <a:prstGeom prst="rect">
            <a:avLst/>
          </a:prstGeom>
          <a:effectLst>
            <a:outerShdw blurRad="38100" dist="38100" dir="2700000" algn="br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FE268-A017-FB40-941A-EB590373762A}" type="datetimeFigureOut">
              <a:rPr lang="en-US" smtClean="0"/>
              <a:pPr/>
              <a:t>1/27/19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5300" b="1" kern="1200">
          <a:solidFill>
            <a:schemeClr val="tx1"/>
          </a:solidFill>
          <a:effectLst/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You Elated?</a:t>
            </a:r>
            <a:br>
              <a:rPr lang="en-US" dirty="0" smtClean="0"/>
            </a:br>
            <a:r>
              <a:rPr lang="en-US" dirty="0" smtClean="0"/>
              <a:t>Rom. 5:1-2(NLT)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/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Elated- is an emotion of great delight, caused by something exceptional.</a:t>
            </a:r>
            <a:endParaRPr lang="en-US" dirty="0">
              <a:solidFill>
                <a:schemeClr val="tx1"/>
              </a:solidFill>
            </a:endParaRP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What a person displays on the outside is a reflection of what is going on in the inside. </a:t>
            </a:r>
          </a:p>
        </p:txBody>
      </p:sp>
    </p:spTree>
    <p:extLst>
      <p:ext uri="{BB962C8B-B14F-4D97-AF65-F5344CB8AC3E}">
        <p14:creationId xmlns:p14="http://schemas.microsoft.com/office/powerpoint/2010/main" val="17434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You Elated?</a:t>
            </a:r>
            <a:br>
              <a:rPr lang="en-US" dirty="0" smtClean="0"/>
            </a:br>
            <a:r>
              <a:rPr lang="en-US" dirty="0" smtClean="0"/>
              <a:t>Rom. 5:1-2(NLT)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you are privileged, you act like it. 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are so privileged you cant wait to tell someone. </a:t>
            </a:r>
          </a:p>
          <a:p>
            <a:pPr marL="685800" indent="-685800" algn="l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12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You Elated?</a:t>
            </a:r>
            <a:br>
              <a:rPr lang="en-US" dirty="0" smtClean="0"/>
            </a:br>
            <a:r>
              <a:rPr lang="en-US" dirty="0" smtClean="0"/>
              <a:t>Rom. 5:1-2(NLT)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Rom. 4:16 (NLT) product of Abraham your spiritual father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lot of us came from nothing, but God brought us up (Rom. 4:17, NLT)</a:t>
            </a:r>
          </a:p>
        </p:txBody>
      </p:sp>
    </p:spTree>
    <p:extLst>
      <p:ext uri="{BB962C8B-B14F-4D97-AF65-F5344CB8AC3E}">
        <p14:creationId xmlns:p14="http://schemas.microsoft.com/office/powerpoint/2010/main" val="127686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You Elated?</a:t>
            </a:r>
            <a:br>
              <a:rPr lang="en-US" dirty="0" smtClean="0"/>
            </a:br>
            <a:r>
              <a:rPr lang="en-US" dirty="0" smtClean="0"/>
              <a:t>Rom. 5:1-2(NLT)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have the hope because of Abraham.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Rom. 4:25  Abraham did not respond with emotions, but became more exceptional.</a:t>
            </a:r>
          </a:p>
        </p:txBody>
      </p:sp>
    </p:spTree>
    <p:extLst>
      <p:ext uri="{BB962C8B-B14F-4D97-AF65-F5344CB8AC3E}">
        <p14:creationId xmlns:p14="http://schemas.microsoft.com/office/powerpoint/2010/main" val="202183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You Elated?</a:t>
            </a:r>
            <a:br>
              <a:rPr lang="en-US" dirty="0" smtClean="0"/>
            </a:br>
            <a:r>
              <a:rPr lang="en-US" dirty="0" smtClean="0"/>
              <a:t>Rom. 5:1-2(NLT)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opposition comes your way when you are privileged, your faith should grow not your emotions. </a:t>
            </a:r>
          </a:p>
        </p:txBody>
      </p:sp>
    </p:spTree>
    <p:extLst>
      <p:ext uri="{BB962C8B-B14F-4D97-AF65-F5344CB8AC3E}">
        <p14:creationId xmlns:p14="http://schemas.microsoft.com/office/powerpoint/2010/main" val="70171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You Elated?</a:t>
            </a:r>
            <a:br>
              <a:rPr lang="en-US" dirty="0" smtClean="0"/>
            </a:br>
            <a:r>
              <a:rPr lang="en-US" dirty="0" smtClean="0"/>
              <a:t>Rom. 5:1-2(NLT)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you are privileged you don</a:t>
            </a:r>
            <a:r>
              <a:rPr lang="uk-UA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t run away from opposition.</a:t>
            </a:r>
          </a:p>
        </p:txBody>
      </p:sp>
    </p:spTree>
    <p:extLst>
      <p:ext uri="{BB962C8B-B14F-4D97-AF65-F5344CB8AC3E}">
        <p14:creationId xmlns:p14="http://schemas.microsoft.com/office/powerpoint/2010/main" val="83249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You Elated?</a:t>
            </a:r>
            <a:br>
              <a:rPr lang="en-US" dirty="0" smtClean="0"/>
            </a:br>
            <a:r>
              <a:rPr lang="en-US" dirty="0" smtClean="0"/>
              <a:t>Rom. 5:1-2(NLT)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God will provide.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God has called you to do something , get busy and be elated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Rom. 5:3-6</a:t>
            </a:r>
          </a:p>
        </p:txBody>
      </p:sp>
    </p:spTree>
    <p:extLst>
      <p:ext uri="{BB962C8B-B14F-4D97-AF65-F5344CB8AC3E}">
        <p14:creationId xmlns:p14="http://schemas.microsoft.com/office/powerpoint/2010/main" val="23005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You Elated?</a:t>
            </a:r>
            <a:br>
              <a:rPr lang="en-US" dirty="0" smtClean="0"/>
            </a:br>
            <a:r>
              <a:rPr lang="en-US" dirty="0" smtClean="0"/>
              <a:t>Rom. 5:1-2(NLT)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God will provide.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God has called you to do something , get busy and be elated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Rom. </a:t>
            </a:r>
            <a:r>
              <a:rPr lang="en-US" smtClean="0">
                <a:solidFill>
                  <a:schemeClr val="tx1"/>
                </a:solidFill>
              </a:rPr>
              <a:t>5:3-6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53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You Elated?</a:t>
            </a:r>
            <a:br>
              <a:rPr lang="en-US" dirty="0" smtClean="0"/>
            </a:br>
            <a:r>
              <a:rPr lang="en-US" dirty="0" smtClean="0"/>
              <a:t>Rom. 5:1-2(NLT)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Rom. 5:3 Joy (elated)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longer you go through something, you gain strength and character.</a:t>
            </a:r>
          </a:p>
        </p:txBody>
      </p:sp>
    </p:spTree>
    <p:extLst>
      <p:ext uri="{BB962C8B-B14F-4D97-AF65-F5344CB8AC3E}">
        <p14:creationId xmlns:p14="http://schemas.microsoft.com/office/powerpoint/2010/main" val="1807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You Elated?</a:t>
            </a:r>
            <a:br>
              <a:rPr lang="en-US" dirty="0" smtClean="0"/>
            </a:br>
            <a:r>
              <a:rPr lang="en-US" dirty="0" smtClean="0"/>
              <a:t>Rom. 5:1-2(NLT)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/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Your belief system has to come out of you someway.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Many Christians do religious stuff, but not spiritual. </a:t>
            </a:r>
          </a:p>
        </p:txBody>
      </p:sp>
    </p:spTree>
    <p:extLst>
      <p:ext uri="{BB962C8B-B14F-4D97-AF65-F5344CB8AC3E}">
        <p14:creationId xmlns:p14="http://schemas.microsoft.com/office/powerpoint/2010/main" val="109580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You Elated?</a:t>
            </a:r>
            <a:br>
              <a:rPr lang="en-US" dirty="0" smtClean="0"/>
            </a:br>
            <a:r>
              <a:rPr lang="en-US" dirty="0" smtClean="0"/>
              <a:t>Rom. 5:1-2(NLT)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don</a:t>
            </a:r>
            <a:r>
              <a:rPr lang="uk-UA" dirty="0" smtClean="0">
                <a:solidFill>
                  <a:schemeClr val="tx1"/>
                </a:solidFill>
              </a:rPr>
              <a:t>’</a:t>
            </a:r>
            <a:r>
              <a:rPr lang="en-US" dirty="0" smtClean="0">
                <a:solidFill>
                  <a:schemeClr val="tx1"/>
                </a:solidFill>
              </a:rPr>
              <a:t>t see ourselves how others see us.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you are delightful, you are contagious.</a:t>
            </a:r>
          </a:p>
          <a:p>
            <a:pPr marL="685800" indent="-685800" algn="l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50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You Elated?</a:t>
            </a:r>
            <a:br>
              <a:rPr lang="en-US" dirty="0" smtClean="0"/>
            </a:br>
            <a:r>
              <a:rPr lang="en-US" dirty="0" smtClean="0"/>
              <a:t>Rom. 5:1-2(NLT)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Being an elated person has nothing to do with your highs or lows, but how you are </a:t>
            </a:r>
            <a:r>
              <a:rPr lang="en-US" dirty="0" smtClean="0">
                <a:solidFill>
                  <a:schemeClr val="tx1"/>
                </a:solidFill>
              </a:rPr>
              <a:t>spiritually </a:t>
            </a:r>
            <a:r>
              <a:rPr lang="en-US" dirty="0">
                <a:solidFill>
                  <a:schemeClr val="tx1"/>
                </a:solidFill>
              </a:rPr>
              <a:t>(maturity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  <a:p>
            <a:pPr marL="685800" indent="-685800" algn="l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0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You Elated?</a:t>
            </a:r>
            <a:br>
              <a:rPr lang="en-US" dirty="0" smtClean="0"/>
            </a:br>
            <a:r>
              <a:rPr lang="en-US" dirty="0" smtClean="0"/>
              <a:t>Rom. 5:1-2(NLT)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you are given to emotions, everyone knows your disposition in the moment(day).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only respond on how you feel. </a:t>
            </a:r>
            <a:endParaRPr lang="en-US" dirty="0">
              <a:solidFill>
                <a:schemeClr val="tx1"/>
              </a:solidFill>
            </a:endParaRPr>
          </a:p>
          <a:p>
            <a:pPr marL="685800" indent="-685800" algn="l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28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You Elated?</a:t>
            </a:r>
            <a:br>
              <a:rPr lang="en-US" dirty="0" smtClean="0"/>
            </a:br>
            <a:r>
              <a:rPr lang="en-US" dirty="0" smtClean="0"/>
              <a:t>Rom. 5:1-2(NLT)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Your emotions have you walking in the flesh, but not in the spirit.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respond on your emotions, not from a base positon (a lie or truth).</a:t>
            </a:r>
          </a:p>
        </p:txBody>
      </p:sp>
    </p:spTree>
    <p:extLst>
      <p:ext uri="{BB962C8B-B14F-4D97-AF65-F5344CB8AC3E}">
        <p14:creationId xmlns:p14="http://schemas.microsoft.com/office/powerpoint/2010/main" val="55535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You Elated?</a:t>
            </a:r>
            <a:br>
              <a:rPr lang="en-US" dirty="0" smtClean="0"/>
            </a:br>
            <a:r>
              <a:rPr lang="en-US" dirty="0" smtClean="0"/>
              <a:t>Rom. 5:1-2(NLT)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cant be the exception and emotional.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you are exceptional nothing matters that will shake your position or faith.</a:t>
            </a:r>
          </a:p>
        </p:txBody>
      </p:sp>
    </p:spTree>
    <p:extLst>
      <p:ext uri="{BB962C8B-B14F-4D97-AF65-F5344CB8AC3E}">
        <p14:creationId xmlns:p14="http://schemas.microsoft.com/office/powerpoint/2010/main" val="107810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You Elated?</a:t>
            </a:r>
            <a:br>
              <a:rPr lang="en-US" dirty="0" smtClean="0"/>
            </a:br>
            <a:r>
              <a:rPr lang="en-US" dirty="0" smtClean="0"/>
              <a:t>Rom. 5:1-2(NLT)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God made me a certain way</a:t>
            </a:r>
            <a:r>
              <a:rPr lang="is-IS" dirty="0" smtClean="0">
                <a:solidFill>
                  <a:schemeClr val="tx1"/>
                </a:solidFill>
              </a:rPr>
              <a:t>…. (exceptional).</a:t>
            </a:r>
          </a:p>
          <a:p>
            <a:pPr marL="685800" indent="-685800" algn="l">
              <a:buFont typeface="Arial" charset="0"/>
              <a:buChar char="•"/>
            </a:pPr>
            <a:r>
              <a:rPr lang="is-IS" dirty="0" smtClean="0">
                <a:solidFill>
                  <a:schemeClr val="tx1"/>
                </a:solidFill>
              </a:rPr>
              <a:t>Being right with God has nothing to do with your deeds, but your faith.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61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You Elated?</a:t>
            </a:r>
            <a:br>
              <a:rPr lang="en-US" dirty="0" smtClean="0"/>
            </a:br>
            <a:r>
              <a:rPr lang="en-US" dirty="0" smtClean="0"/>
              <a:t>Rom. 5:1-2(NLT)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lnSpcReduction="10000"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God made you right is the only way you can be right.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VS. 2 not undeserved, but privileged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you are privileged an attitude comes with it. </a:t>
            </a:r>
          </a:p>
        </p:txBody>
      </p:sp>
    </p:spTree>
    <p:extLst>
      <p:ext uri="{BB962C8B-B14F-4D97-AF65-F5344CB8AC3E}">
        <p14:creationId xmlns:p14="http://schemas.microsoft.com/office/powerpoint/2010/main" val="8671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2154</TotalTime>
  <Words>466</Words>
  <Application>Microsoft Macintosh PowerPoint</Application>
  <PresentationFormat>On-screen Show (4:3)</PresentationFormat>
  <Paragraphs>51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Arial</vt:lpstr>
      <vt:lpstr>Office Theme</vt:lpstr>
      <vt:lpstr>Are You Elated? Rom. 5:1-2(NLT)</vt:lpstr>
      <vt:lpstr>Are You Elated? Rom. 5:1-2(NLT)</vt:lpstr>
      <vt:lpstr>Are You Elated? Rom. 5:1-2(NLT)</vt:lpstr>
      <vt:lpstr>Are You Elated? Rom. 5:1-2(NLT)</vt:lpstr>
      <vt:lpstr>Are You Elated? Rom. 5:1-2(NLT)</vt:lpstr>
      <vt:lpstr>Are You Elated? Rom. 5:1-2(NLT)</vt:lpstr>
      <vt:lpstr>Are You Elated? Rom. 5:1-2(NLT)</vt:lpstr>
      <vt:lpstr>Are You Elated? Rom. 5:1-2(NLT)</vt:lpstr>
      <vt:lpstr>Are You Elated? Rom. 5:1-2(NLT)</vt:lpstr>
      <vt:lpstr>Are You Elated? Rom. 5:1-2(NLT)</vt:lpstr>
      <vt:lpstr>Are You Elated? Rom. 5:1-2(NLT)</vt:lpstr>
      <vt:lpstr>Are You Elated? Rom. 5:1-2(NLT)</vt:lpstr>
      <vt:lpstr>Are You Elated? Rom. 5:1-2(NLT)</vt:lpstr>
      <vt:lpstr>Are You Elated? Rom. 5:1-2(NLT)</vt:lpstr>
      <vt:lpstr>Are You Elated? Rom. 5:1-2(NLT)</vt:lpstr>
      <vt:lpstr>Are You Elated? Rom. 5:1-2(NLT)</vt:lpstr>
      <vt:lpstr>Are You Elated? Rom. 5:1-2(NLT)</vt:lpstr>
    </vt:vector>
  </TitlesOfParts>
  <Company>Glory to Glory Ministries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Allies</dc:title>
  <dc:creator>Aubrey Shines</dc:creator>
  <cp:lastModifiedBy>G2G Media Ministry</cp:lastModifiedBy>
  <cp:revision>183</cp:revision>
  <dcterms:created xsi:type="dcterms:W3CDTF">2016-06-19T16:23:29Z</dcterms:created>
  <dcterms:modified xsi:type="dcterms:W3CDTF">2019-01-27T17:10:41Z</dcterms:modified>
</cp:coreProperties>
</file>