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31"/>
    <p:restoredTop sz="94692"/>
  </p:normalViewPr>
  <p:slideViewPr>
    <p:cSldViewPr snapToObjects="1">
      <p:cViewPr varScale="1">
        <p:scale>
          <a:sx n="32" d="100"/>
          <a:sy n="32" d="100"/>
        </p:scale>
        <p:origin x="16" y="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Wherever strife and envy are in your heart, you are still in Stage 2.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Your age and title mean nothing.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are people of pattern.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Christian must have a different perspective from the world,  you must have the mind of Christ.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Misery loves company.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buzzard can’t fly with an eagle. </a:t>
            </a:r>
          </a:p>
        </p:txBody>
      </p:sp>
    </p:spTree>
    <p:extLst>
      <p:ext uri="{BB962C8B-B14F-4D97-AF65-F5344CB8AC3E}">
        <p14:creationId xmlns:p14="http://schemas.microsoft.com/office/powerpoint/2010/main" val="57453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people talk about you and you need to check them or give your point of view, you are in Stage 2.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Stage 2 makes you want to deal with everything.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look at the symptom and not the heart with jealousy.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Jam. 3:17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operate without strife, you have fruit.</a:t>
            </a:r>
          </a:p>
        </p:txBody>
      </p:sp>
    </p:spTree>
    <p:extLst>
      <p:ext uri="{BB962C8B-B14F-4D97-AF65-F5344CB8AC3E}">
        <p14:creationId xmlns:p14="http://schemas.microsoft.com/office/powerpoint/2010/main" val="3216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look at the symptom and not the heart with jealousy.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Jam. 3:17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operate without strife, you </a:t>
            </a:r>
            <a:r>
              <a:rPr lang="en-US" smtClean="0">
                <a:solidFill>
                  <a:schemeClr val="tx1"/>
                </a:solidFill>
              </a:rPr>
              <a:t>have fruit.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Everybody need friends you can be transparent and honest with.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get strife out of you, you </a:t>
            </a:r>
            <a:r>
              <a:rPr lang="en-US" smtClean="0">
                <a:solidFill>
                  <a:schemeClr val="tx1"/>
                </a:solidFill>
              </a:rPr>
              <a:t>become peaceful.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2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There are over 20 spiritual gifts, Paul spoke of 9.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 can give a gift to whoever, regardless of your level of maturity spiritually.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love judging other people based on our own merit, based on what we have come through.</a:t>
            </a:r>
          </a:p>
        </p:txBody>
      </p:sp>
    </p:spTree>
    <p:extLst>
      <p:ext uri="{BB962C8B-B14F-4D97-AF65-F5344CB8AC3E}">
        <p14:creationId xmlns:p14="http://schemas.microsoft.com/office/powerpoint/2010/main" val="19845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focus on God and what He has for you, it will keep you from focusing on other people’s business.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John 8 (read)</a:t>
            </a:r>
          </a:p>
        </p:txBody>
      </p:sp>
    </p:spTree>
    <p:extLst>
      <p:ext uri="{BB962C8B-B14F-4D97-AF65-F5344CB8AC3E}">
        <p14:creationId xmlns:p14="http://schemas.microsoft.com/office/powerpoint/2010/main" val="12940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church is suppose to be the salt and light.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are suppose to contend for the faith.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can disagree, but not be disagreeable.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 lnSpcReduction="10000"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church is suppose to be the salt and light.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are suppose to contend for the faith.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can disagree, but not be disagreeable.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Kingdom-government structure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Matt. 20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Hebrew day started when the sun came up.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are always concerned with someone getting more than you and you play the victim you are in Stage 2. 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operate in insecurity, you try to control the situation. </a:t>
            </a:r>
          </a:p>
        </p:txBody>
      </p:sp>
    </p:spTree>
    <p:extLst>
      <p:ext uri="{BB962C8B-B14F-4D97-AF65-F5344CB8AC3E}">
        <p14:creationId xmlns:p14="http://schemas.microsoft.com/office/powerpoint/2010/main" val="20621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70722"/>
            <a:ext cx="7772400" cy="1238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Stage of Maturity</a:t>
            </a:r>
            <a:br>
              <a:rPr lang="en-US" sz="4000" dirty="0" smtClean="0"/>
            </a:br>
            <a:r>
              <a:rPr lang="en-US" sz="4000" dirty="0" smtClean="0"/>
              <a:t>are You At? Stage 2(Pt. 4)</a:t>
            </a:r>
            <a:br>
              <a:rPr lang="en-US" sz="4000" dirty="0" smtClean="0"/>
            </a:br>
            <a:r>
              <a:rPr lang="en-US" sz="4000" dirty="0" smtClean="0"/>
              <a:t>Jam. 3:13-16 (NLT)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you think the way the world thinks , you are in Stage 2.</a:t>
            </a:r>
            <a:endParaRPr lang="en-US" dirty="0">
              <a:solidFill>
                <a:schemeClr val="tx1"/>
              </a:solidFill>
            </a:endParaRP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leave Stage 2, you must have the mind of Christ.</a:t>
            </a:r>
          </a:p>
        </p:txBody>
      </p:sp>
    </p:spTree>
    <p:extLst>
      <p:ext uri="{BB962C8B-B14F-4D97-AF65-F5344CB8AC3E}">
        <p14:creationId xmlns:p14="http://schemas.microsoft.com/office/powerpoint/2010/main" val="11470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438</Words>
  <Application>Microsoft Macintosh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  <vt:lpstr>What Stage of Maturity are You At? Stage 2(Pt. 4) Jam. 3:13-16 (NLT)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187</cp:revision>
  <dcterms:created xsi:type="dcterms:W3CDTF">2016-06-19T16:23:29Z</dcterms:created>
  <dcterms:modified xsi:type="dcterms:W3CDTF">2019-02-24T17:06:55Z</dcterms:modified>
</cp:coreProperties>
</file>