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431"/>
    <p:restoredTop sz="94692"/>
  </p:normalViewPr>
  <p:slideViewPr>
    <p:cSldViewPr snapToObjects="1">
      <p:cViewPr varScale="1">
        <p:scale>
          <a:sx n="32" d="100"/>
          <a:sy n="32" d="100"/>
        </p:scale>
        <p:origin x="48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? Pt</a:t>
            </a:r>
            <a:r>
              <a:rPr lang="en-US" sz="3600" dirty="0" smtClean="0"/>
              <a:t>. 3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stages are necessary for us to grow up.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Babe-(Gk. </a:t>
            </a:r>
            <a:r>
              <a:rPr lang="en-US" dirty="0" err="1" smtClean="0">
                <a:solidFill>
                  <a:schemeClr val="tx1"/>
                </a:solidFill>
              </a:rPr>
              <a:t>Nepios</a:t>
            </a:r>
            <a:r>
              <a:rPr lang="en-US" dirty="0" smtClean="0">
                <a:solidFill>
                  <a:schemeClr val="tx1"/>
                </a:solidFill>
              </a:rPr>
              <a:t>) to be untaught, unskilled 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</a:t>
            </a:r>
            <a:r>
              <a:rPr lang="en-US" sz="3600" dirty="0" smtClean="0"/>
              <a:t>? </a:t>
            </a:r>
            <a:r>
              <a:rPr lang="en-US" sz="3600" dirty="0" smtClean="0"/>
              <a:t>Pt.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Where there is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onfusion , lack of harmony and jealousy the problem is “you.”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are responsible for 3 generations when you take a position.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9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? Pt</a:t>
            </a:r>
            <a:r>
              <a:rPr lang="en-US" sz="3600" dirty="0" smtClean="0"/>
              <a:t>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personal accomplishments has nothing to do with your spiritual growth.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get consumed in titles.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? Pt</a:t>
            </a:r>
            <a:r>
              <a:rPr lang="en-US" sz="3600" dirty="0" smtClean="0"/>
              <a:t>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personal accomplishments have nothing to do with your spiritual growth.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get consumed in titles.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your level of </a:t>
            </a:r>
            <a:br>
              <a:rPr lang="en-US" sz="3600" dirty="0" smtClean="0"/>
            </a:br>
            <a:r>
              <a:rPr lang="en-US" sz="3600" dirty="0" smtClean="0"/>
              <a:t>Maturity? Pt.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gifts and talents have nothing to do with your level of spiritual maturity.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Your gifts and talents have nothing to do with God using you. 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? Pt</a:t>
            </a:r>
            <a:r>
              <a:rPr lang="en-US" sz="3600" dirty="0" smtClean="0"/>
              <a:t>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Jam. 3:16 (AMP)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One of the signs of Stage 2, a level of envy  deals with group thinking.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Most Christians are not out of Stage 2, they still follow the crowd in Stage 2.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? Pt</a:t>
            </a:r>
            <a:r>
              <a:rPr lang="en-US" sz="3600" dirty="0" smtClean="0"/>
              <a:t>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Mature people don't follow the crowd.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are spiritually pouting when you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get your way.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? Pt</a:t>
            </a:r>
            <a:r>
              <a:rPr lang="en-US" sz="3600" dirty="0" smtClean="0"/>
              <a:t>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caliber of friends can determine what stage you are in.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there is confusion, </a:t>
            </a:r>
            <a:r>
              <a:rPr lang="en-US" dirty="0" err="1" smtClean="0">
                <a:solidFill>
                  <a:schemeClr val="tx1"/>
                </a:solidFill>
              </a:rPr>
              <a:t>satan</a:t>
            </a:r>
            <a:r>
              <a:rPr lang="en-US" dirty="0" smtClean="0">
                <a:solidFill>
                  <a:schemeClr val="tx1"/>
                </a:solidFill>
              </a:rPr>
              <a:t> is the author of confusion. (I Cor. 14:33)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/>
              <a:t>What Stage of Maturity Are 	</a:t>
            </a:r>
            <a:br>
              <a:rPr lang="en-US" sz="3600" dirty="0"/>
            </a:br>
            <a:r>
              <a:rPr lang="en-US" sz="3600" dirty="0"/>
              <a:t>You At </a:t>
            </a:r>
            <a:r>
              <a:rPr lang="en-US" sz="3600" dirty="0" smtClean="0"/>
              <a:t>? </a:t>
            </a:r>
            <a:r>
              <a:rPr lang="en-US" sz="3600" dirty="0" smtClean="0"/>
              <a:t>Pt.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 a believer you have an obligation to say what is on your mind.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pay attention to your surroundings that’s a sign of a child.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7772400" cy="1238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Stage of Maturity Are 	</a:t>
            </a:r>
            <a:br>
              <a:rPr lang="en-US" sz="3600" dirty="0" smtClean="0"/>
            </a:br>
            <a:r>
              <a:rPr lang="en-US" sz="3600" dirty="0" smtClean="0"/>
              <a:t>You At ? Pt. 3 Stage 2</a:t>
            </a:r>
            <a:br>
              <a:rPr lang="en-US" sz="3600" dirty="0" smtClean="0"/>
            </a:br>
            <a:r>
              <a:rPr lang="en-US" sz="3600" dirty="0" smtClean="0"/>
              <a:t>I Cor. 3:1-3 </a:t>
            </a:r>
            <a:br>
              <a:rPr lang="en-US" sz="3600" dirty="0" smtClean="0"/>
            </a:br>
            <a:r>
              <a:rPr lang="en-US" sz="3600" dirty="0" smtClean="0"/>
              <a:t>(AMPC, NLT. MSG)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 a believer you have an obligation to say what is on your mind. (Jude 1:3)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pay attention to your surroundings that’s a sign of a child.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322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What Stage of Maturity Are   You At ? Pt. 3 I Cor. 3:1-3  (AMPC, NLT. MSG)</vt:lpstr>
      <vt:lpstr>What Stage of Maturity Are   You At ? Pt. 3 Stage 2 I Cor. 3:1-3  (AMPC, NLT. MSG)</vt:lpstr>
      <vt:lpstr>What Stage of Maturity Are   You At ? Pt. 3 Stage 2 I Cor. 3:1-3  (AMPC, NLT. MSG)</vt:lpstr>
      <vt:lpstr>What is your level of  Maturity? Pt. 3 Stage 2 I Cor. 3:1-3  (AMPC, NLT. MSG)</vt:lpstr>
      <vt:lpstr>What Stage of Maturity Are   You At ? Pt. 3 Stage 2 I Cor. 3:1-3  (AMPC, NLT. MSG)</vt:lpstr>
      <vt:lpstr>What Stage of Maturity Are   You At ? Pt. 3 Stage 2 I Cor. 3:1-3  (AMPC, NLT. MSG)</vt:lpstr>
      <vt:lpstr>What Stage of Maturity Are   You At ? Pt. 3 Stage 2 I Cor. 3:1-3  (AMPC, NLT. MSG)</vt:lpstr>
      <vt:lpstr>What Stage of Maturity Are   You At ? Pt. 3 Stage 2 I Cor. 3:1-3  (AMPC, NLT. MSG)</vt:lpstr>
      <vt:lpstr>What Stage of Maturity Are   You At ? Pt. 3 Stage 2 I Cor. 3:1-3  (AMPC, NLT. MSG)</vt:lpstr>
      <vt:lpstr>What Stage of Maturity Are   You At ? Pt. 3 Stage 2 I Cor. 3:1-3  (AMPC, NLT. MSG)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184</cp:revision>
  <dcterms:created xsi:type="dcterms:W3CDTF">2016-06-19T16:23:29Z</dcterms:created>
  <dcterms:modified xsi:type="dcterms:W3CDTF">2019-02-17T16:52:15Z</dcterms:modified>
</cp:coreProperties>
</file>