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431"/>
    <p:restoredTop sz="94692"/>
  </p:normalViewPr>
  <p:slideViewPr>
    <p:cSldViewPr snapToObjects="1">
      <p:cViewPr varScale="1">
        <p:scale>
          <a:sx n="32" d="100"/>
          <a:sy n="32" d="100"/>
        </p:scale>
        <p:origin x="168" y="1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3FEBA-5AF9-4841-A9EA-46A3D41E318A}" type="datetimeFigureOut">
              <a:rPr lang="en-US" smtClean="0"/>
              <a:t>2/3/19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A0D77-29CE-1642-855D-9BCB03EC8B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2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FE268-A017-FB40-941A-EB590373762A}" type="datetimeFigureOut">
              <a:rPr lang="en-US" smtClean="0"/>
              <a:pPr/>
              <a:t>2/3/19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76600" y="1066800"/>
            <a:ext cx="5867400" cy="1143000"/>
          </a:xfrm>
          <a:prstGeom prst="rect">
            <a:avLst/>
          </a:prstGeom>
          <a:effectLst>
            <a:outerShdw blurRad="38100" dist="38100" dir="2700000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Message Title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" y="2332037"/>
            <a:ext cx="8915400" cy="4525963"/>
          </a:xfrm>
          <a:prstGeom prst="rect">
            <a:avLst/>
          </a:prstGeom>
          <a:effectLst>
            <a:outerShdw blurRad="38100" dist="38100" dir="2700000" algn="br">
              <a:srgbClr val="000000">
                <a:alpha val="25000"/>
              </a:srgb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FE268-A017-FB40-941A-EB590373762A}" type="datetimeFigureOut">
              <a:rPr lang="en-US" smtClean="0"/>
              <a:pPr/>
              <a:t>2/3/19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26CA0-444E-7B46-B29D-F8171F222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5300" b="1" kern="1200">
          <a:solidFill>
            <a:schemeClr val="tx1"/>
          </a:solidFill>
          <a:effectLst/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4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9309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1 Corinthians 13:11</a:t>
            </a:r>
            <a:br>
              <a:rPr lang="en-US" dirty="0" smtClean="0"/>
            </a:br>
            <a:r>
              <a:rPr lang="en-US" dirty="0" smtClean="0"/>
              <a:t>      </a:t>
            </a:r>
            <a:r>
              <a:rPr lang="en-US" dirty="0" smtClean="0"/>
              <a:t>What stage of       maturity are you?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/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Stage 1: Infant</a:t>
            </a:r>
          </a:p>
        </p:txBody>
      </p:sp>
    </p:spTree>
    <p:extLst>
      <p:ext uri="{BB962C8B-B14F-4D97-AF65-F5344CB8AC3E}">
        <p14:creationId xmlns:p14="http://schemas.microsoft.com/office/powerpoint/2010/main" val="174344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104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 Corinthians 13:11</a:t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smtClean="0"/>
              <a:t>What stage of    maturity are you?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How do you pray and what they do they consist of?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your prayers are all about improving yourself, then you are in stage 1.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48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104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 Corinthians 13:11</a:t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smtClean="0"/>
              <a:t>What stage of    maturity are you?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marR="0" lvl="0" indent="-6858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How we pray is indicative in the stage we are in.</a:t>
            </a:r>
          </a:p>
          <a:p>
            <a:pPr marL="685800" marR="0" lvl="0" indent="-6858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The church is not about the feelings of the believer. </a:t>
            </a:r>
          </a:p>
          <a:p>
            <a:pPr marL="685800" marR="0" lvl="0" indent="-6858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The church is to raise the believer. 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682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104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 Corinthians 13:11</a:t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smtClean="0"/>
              <a:t>What stage of    maturity are you?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marR="0" lvl="0" indent="-6858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Infants do things that adults will not do because of wisdom.</a:t>
            </a:r>
          </a:p>
          <a:p>
            <a:pPr marL="685800" marR="0" lvl="0" indent="-6858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Sincere milk are for the infants, strong meat are for adults.</a:t>
            </a:r>
          </a:p>
          <a:p>
            <a:pPr marL="685800" marR="0" lvl="0" indent="-6858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698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104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 Corinthians 13:11</a:t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smtClean="0"/>
              <a:t>What stage of    maturity are you?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marR="0" lvl="0" indent="-6858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What do you ask for in a relationship?</a:t>
            </a:r>
          </a:p>
          <a:p>
            <a:pPr marL="685800" marR="0" lvl="0" indent="-6858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mtClean="0">
                <a:solidFill>
                  <a:schemeClr val="tx1"/>
                </a:solidFill>
              </a:rPr>
              <a:t>Is everything </a:t>
            </a:r>
            <a:r>
              <a:rPr lang="en-US" dirty="0" smtClean="0">
                <a:solidFill>
                  <a:schemeClr val="tx1"/>
                </a:solidFill>
              </a:rPr>
              <a:t>about you?</a:t>
            </a:r>
          </a:p>
        </p:txBody>
      </p:sp>
    </p:spTree>
    <p:extLst>
      <p:ext uri="{BB962C8B-B14F-4D97-AF65-F5344CB8AC3E}">
        <p14:creationId xmlns:p14="http://schemas.microsoft.com/office/powerpoint/2010/main" val="39982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104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 Corinthians 13:11</a:t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smtClean="0"/>
              <a:t>What stage of    maturity are you?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marR="0" lvl="0" indent="-6858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Are your relationships one sided?</a:t>
            </a:r>
          </a:p>
          <a:p>
            <a:pPr marL="685800" marR="0" lvl="0" indent="-68580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dirty="0" smtClean="0">
                <a:solidFill>
                  <a:schemeClr val="tx1"/>
                </a:solidFill>
              </a:rPr>
              <a:t>When someone corrects you, how do you respond?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17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104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 Corinthians 13:11</a:t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smtClean="0"/>
              <a:t>What stage of    maturity are you?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/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When a person desires God’s will, they need to know where they are in Christ.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must be honest with yourself after this test.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27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104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 Corinthians 13:11</a:t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smtClean="0"/>
              <a:t>What stage of    maturity are you?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/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Most of us like projecting something about ourselves that is not true.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This is because of pride.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2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104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 Corinthians 13:11</a:t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smtClean="0"/>
              <a:t>What stage of    maturity are you?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/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3 areas: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One way to prove where you are in the spirit is, how do you speak to others.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03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104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 Corinthians 13:11</a:t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smtClean="0"/>
              <a:t>What stage of    maturity are you?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Children communicate by crying.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using your body instead of words is your way to reach to God 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en-US" dirty="0" smtClean="0">
                <a:solidFill>
                  <a:schemeClr val="tx1"/>
                </a:solidFill>
              </a:rPr>
              <a:t>hen you haven't grown in a certain part in your life.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17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104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 Corinthians 13:11</a:t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smtClean="0"/>
              <a:t>What stage of    maturity are you?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you use your emotion to communicate to someone , you are still acting like a child.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Stage 1- Infant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4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104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 Corinthians 13:11</a:t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smtClean="0"/>
              <a:t>What stage of    maturity are you?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child desires to be pampered.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You are in stage 1 if you want “right now gratification”.</a:t>
            </a:r>
          </a:p>
          <a:p>
            <a:pPr marL="685800" indent="-685800" algn="l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486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104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 Corinthians 13:11</a:t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smtClean="0"/>
              <a:t>What stage of    maturity are you?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 House of the Lord can be unpleasant at times, but you need to overcome challenges in order to grow in the Spirit.</a:t>
            </a:r>
          </a:p>
          <a:p>
            <a:pPr marL="685800" indent="-685800" algn="l">
              <a:buFont typeface="Arial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4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8104" y="990600"/>
            <a:ext cx="7772400" cy="12382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 Corinthians 13:11</a:t>
            </a:r>
            <a:br>
              <a:rPr lang="en-US" dirty="0" smtClean="0"/>
            </a:br>
            <a:r>
              <a:rPr lang="en-US" dirty="0" smtClean="0"/>
              <a:t>         </a:t>
            </a:r>
            <a:r>
              <a:rPr lang="en-US" dirty="0" smtClean="0"/>
              <a:t>What stage of    maturity are you?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28850"/>
            <a:ext cx="9144000" cy="4629150"/>
          </a:xfrm>
        </p:spPr>
        <p:txBody>
          <a:bodyPr>
            <a:normAutofit/>
          </a:bodyPr>
          <a:lstStyle/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If what you do is to get people to notice you, you are in stage 1.</a:t>
            </a:r>
          </a:p>
          <a:p>
            <a:pPr marL="685800" indent="-685800" algn="l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 stage 1 believer wants all attention on themselves.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328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2202</TotalTime>
  <Words>354</Words>
  <Application>Microsoft Macintosh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Calibri</vt:lpstr>
      <vt:lpstr>Arial</vt:lpstr>
      <vt:lpstr>Office Theme</vt:lpstr>
      <vt:lpstr>    1 Corinthians 13:11       What stage of       maturity are you?</vt:lpstr>
      <vt:lpstr>1 Corinthians 13:11          What stage of    maturity are you?</vt:lpstr>
      <vt:lpstr>1 Corinthians 13:11          What stage of    maturity are you?</vt:lpstr>
      <vt:lpstr>1 Corinthians 13:11          What stage of    maturity are you?</vt:lpstr>
      <vt:lpstr>1 Corinthians 13:11          What stage of    maturity are you?</vt:lpstr>
      <vt:lpstr>1 Corinthians 13:11          What stage of    maturity are you?</vt:lpstr>
      <vt:lpstr>1 Corinthians 13:11          What stage of    maturity are you?</vt:lpstr>
      <vt:lpstr>1 Corinthians 13:11          What stage of    maturity are you?</vt:lpstr>
      <vt:lpstr>1 Corinthians 13:11          What stage of    maturity are you?</vt:lpstr>
      <vt:lpstr>1 Corinthians 13:11          What stage of    maturity are you?</vt:lpstr>
      <vt:lpstr>1 Corinthians 13:11          What stage of    maturity are you?</vt:lpstr>
      <vt:lpstr>1 Corinthians 13:11          What stage of    maturity are you?</vt:lpstr>
      <vt:lpstr>1 Corinthians 13:11          What stage of    maturity are you?</vt:lpstr>
      <vt:lpstr>1 Corinthians 13:11          What stage of    maturity are you?</vt:lpstr>
    </vt:vector>
  </TitlesOfParts>
  <Company>Glory to Glory Ministries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Allies</dc:title>
  <dc:creator>Aubrey Shines</dc:creator>
  <cp:lastModifiedBy>G2G Media Ministry</cp:lastModifiedBy>
  <cp:revision>181</cp:revision>
  <dcterms:created xsi:type="dcterms:W3CDTF">2016-06-19T16:23:29Z</dcterms:created>
  <dcterms:modified xsi:type="dcterms:W3CDTF">2019-02-03T16:49:22Z</dcterms:modified>
</cp:coreProperties>
</file>