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431"/>
    <p:restoredTop sz="94692"/>
  </p:normalViewPr>
  <p:slideViewPr>
    <p:cSldViewPr snapToObjects="1">
      <p:cViewPr varScale="1">
        <p:scale>
          <a:sx n="83" d="100"/>
          <a:sy n="83" d="100"/>
        </p:scale>
        <p:origin x="-176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3/10/19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70722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dirty="0"/>
              <a:t> </a:t>
            </a:r>
            <a:r>
              <a:rPr lang="en-US" sz="4000" dirty="0"/>
              <a:t>What level of </a:t>
            </a:r>
            <a:br>
              <a:rPr lang="en-US" sz="4000" dirty="0"/>
            </a:br>
            <a:r>
              <a:rPr lang="en-US" sz="4000" dirty="0"/>
              <a:t>maturity are you in? </a:t>
            </a:r>
            <a:br>
              <a:rPr lang="en-US" sz="4000" dirty="0"/>
            </a:br>
            <a:r>
              <a:rPr lang="en-US" sz="4000" dirty="0"/>
              <a:t>Stage 3 Part 5    </a:t>
            </a:r>
            <a:br>
              <a:rPr lang="en-US" sz="4000" dirty="0"/>
            </a:br>
            <a:r>
              <a:rPr lang="en-US" sz="4000" dirty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Read Hebrews chapter 5, in multiple translations.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have no desire to study the Word of the Lord, you are immature.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Strong (meat), believers mean To be firm, to be in the presence of others, in the midst and be before the rulers. Be able to escape </a:t>
            </a:r>
            <a:r>
              <a:rPr lang="en-US" dirty="0">
                <a:solidFill>
                  <a:schemeClr val="tx1"/>
                </a:solidFill>
              </a:rPr>
              <a:t>in safety, Uphold and sustain the authority and force of anything.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4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can be at stage 3 but regress to a prior stage.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Strong meat, makes you be able to deal with situations.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Strong(meat), (Gk. Stereos)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3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There are several signs that determine if you, as a believer, can handle strong meat.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believer that can handle pressure and not be crushed, walks in stage 3.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7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Pressure deals with every believer.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always have to be encouraged you are not in stage 3.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allow people to dictate your response you are not in stage 3.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if you are wearier of the footmen, how can you handle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5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allow people to dictate your response you are not in stage 3.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if you are wearier of the footmen, how can you handle the chariots?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6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stage 3 your spiritual understanding is not required, but your trust in God is required.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Maximize </a:t>
            </a:r>
            <a:r>
              <a:rPr lang="en-US" dirty="0" smtClean="0">
                <a:solidFill>
                  <a:schemeClr val="tx1"/>
                </a:solidFill>
              </a:rPr>
              <a:t>what God as given you.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6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77724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What level of </a:t>
            </a:r>
            <a:br>
              <a:rPr lang="en-US" sz="4000" dirty="0" smtClean="0"/>
            </a:br>
            <a:r>
              <a:rPr lang="en-US" sz="4000" dirty="0" smtClean="0"/>
              <a:t>maturity are you in? </a:t>
            </a:r>
            <a:br>
              <a:rPr lang="en-US" sz="4000" dirty="0" smtClean="0"/>
            </a:br>
            <a:r>
              <a:rPr lang="en-US" sz="4000" dirty="0" smtClean="0"/>
              <a:t>Stage 3 Part 5    </a:t>
            </a:r>
            <a:br>
              <a:rPr lang="en-US" sz="4000" dirty="0" smtClean="0"/>
            </a:br>
            <a:r>
              <a:rPr lang="en-US" sz="4000" dirty="0" smtClean="0"/>
              <a:t>Hebrew 5:11-14 AMPC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allows you to go through certain situations in order to help others.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live in the past, learn from it and move 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307</Words>
  <Application>Microsoft Macintosh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What level of  maturity are you in?  Stage 3 Part 5     Hebrew 5:11-14 AMPC</vt:lpstr>
      <vt:lpstr>       What level of  maturity are you in?  Stage 3 Part 5     Hebrew 5:11-14 AMPC</vt:lpstr>
      <vt:lpstr>       What level of  maturity are you in?  Stage 3 Part 5     Hebrew 5:11-14 AMPC</vt:lpstr>
      <vt:lpstr>       What level of  maturity are you in?  Stage 3 Part 5     Hebrew 5:11-14 AMPC</vt:lpstr>
      <vt:lpstr>       What level of  maturity are you in?  Stage 3 Part 5     Hebrew 5:11-14 AMPC</vt:lpstr>
      <vt:lpstr>       What level of  maturity are you in?  Stage 3 Part 5     Hebrew 5:11-14 AMPC</vt:lpstr>
      <vt:lpstr>       What level of  maturity are you in?  Stage 3 Part 5     Hebrew 5:11-14 AMPC</vt:lpstr>
      <vt:lpstr>       What level of  maturity are you in?  Stage 3 Part 5     Hebrew 5:11-14 AMPC</vt:lpstr>
      <vt:lpstr>       What level of  maturity are you in?  Stage 3 Part 5     Hebrew 5:11-14 AMPC</vt:lpstr>
    </vt:vector>
  </TitlesOfParts>
  <Company>Glory to Glory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MINISTRIES</cp:lastModifiedBy>
  <cp:revision>183</cp:revision>
  <dcterms:created xsi:type="dcterms:W3CDTF">2016-06-19T16:23:29Z</dcterms:created>
  <dcterms:modified xsi:type="dcterms:W3CDTF">2019-03-10T23:17:41Z</dcterms:modified>
</cp:coreProperties>
</file>