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0547"/>
    <p:restoredTop sz="94685"/>
  </p:normalViewPr>
  <p:slideViewPr>
    <p:cSldViewPr snapToObjects="1">
      <p:cViewPr varScale="1">
        <p:scale>
          <a:sx n="60" d="100"/>
          <a:sy n="60" d="100"/>
        </p:scale>
        <p:origin x="152" y="14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33FEBA-5AF9-4841-A9EA-46A3D41E318A}" type="datetimeFigureOut">
              <a:rPr lang="en-US" smtClean="0"/>
              <a:t>3/10/19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7A0D77-29CE-1642-855D-9BCB03EC8B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6284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FE268-A017-FB40-941A-EB590373762A}" type="datetimeFigureOut">
              <a:rPr lang="en-US" smtClean="0"/>
              <a:pPr/>
              <a:t>3/10/19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26CA0-444E-7B46-B29D-F8171F2222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FE268-A017-FB40-941A-EB590373762A}" type="datetimeFigureOut">
              <a:rPr lang="en-US" smtClean="0"/>
              <a:pPr/>
              <a:t>3/10/19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26CA0-444E-7B46-B29D-F8171F2222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FE268-A017-FB40-941A-EB590373762A}" type="datetimeFigureOut">
              <a:rPr lang="en-US" smtClean="0"/>
              <a:pPr/>
              <a:t>3/10/19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26CA0-444E-7B46-B29D-F8171F2222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FE268-A017-FB40-941A-EB590373762A}" type="datetimeFigureOut">
              <a:rPr lang="en-US" smtClean="0"/>
              <a:pPr/>
              <a:t>3/10/19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26CA0-444E-7B46-B29D-F8171F2222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FE268-A017-FB40-941A-EB590373762A}" type="datetimeFigureOut">
              <a:rPr lang="en-US" smtClean="0"/>
              <a:pPr/>
              <a:t>3/10/19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26CA0-444E-7B46-B29D-F8171F2222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FE268-A017-FB40-941A-EB590373762A}" type="datetimeFigureOut">
              <a:rPr lang="en-US" smtClean="0"/>
              <a:pPr/>
              <a:t>3/10/19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26CA0-444E-7B46-B29D-F8171F2222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FE268-A017-FB40-941A-EB590373762A}" type="datetimeFigureOut">
              <a:rPr lang="en-US" smtClean="0"/>
              <a:pPr/>
              <a:t>3/10/19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26CA0-444E-7B46-B29D-F8171F2222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FE268-A017-FB40-941A-EB590373762A}" type="datetimeFigureOut">
              <a:rPr lang="en-US" smtClean="0"/>
              <a:pPr/>
              <a:t>3/10/19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26CA0-444E-7B46-B29D-F8171F2222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FE268-A017-FB40-941A-EB590373762A}" type="datetimeFigureOut">
              <a:rPr lang="en-US" smtClean="0"/>
              <a:pPr/>
              <a:t>3/10/19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26CA0-444E-7B46-B29D-F8171F2222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FE268-A017-FB40-941A-EB590373762A}" type="datetimeFigureOut">
              <a:rPr lang="en-US" smtClean="0"/>
              <a:pPr/>
              <a:t>3/10/19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26CA0-444E-7B46-B29D-F8171F2222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FE268-A017-FB40-941A-EB590373762A}" type="datetimeFigureOut">
              <a:rPr lang="en-US" smtClean="0"/>
              <a:pPr/>
              <a:t>3/10/19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26CA0-444E-7B46-B29D-F8171F2222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276600" y="1066800"/>
            <a:ext cx="5867400" cy="1143000"/>
          </a:xfrm>
          <a:prstGeom prst="rect">
            <a:avLst/>
          </a:prstGeom>
          <a:effectLst>
            <a:outerShdw blurRad="38100" dist="38100" dir="2700000">
              <a:srgbClr val="000000">
                <a:alpha val="25000"/>
              </a:srgbClr>
            </a:outerShdw>
          </a:effectLst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 smtClean="0"/>
              <a:t>Message 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" y="2332037"/>
            <a:ext cx="8915400" cy="4525963"/>
          </a:xfrm>
          <a:prstGeom prst="rect">
            <a:avLst/>
          </a:prstGeom>
          <a:effectLst>
            <a:outerShdw blurRad="38100" dist="38100" dir="2700000" algn="br">
              <a:srgbClr val="000000">
                <a:alpha val="25000"/>
              </a:srgb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Notes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4FE268-A017-FB40-941A-EB590373762A}" type="datetimeFigureOut">
              <a:rPr lang="en-US" smtClean="0"/>
              <a:pPr/>
              <a:t>3/10/19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526CA0-444E-7B46-B29D-F8171F2222D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5300" b="1" kern="1200">
          <a:solidFill>
            <a:schemeClr val="tx1"/>
          </a:solidFill>
          <a:effectLst/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4800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1524000"/>
            <a:ext cx="7391400" cy="1009650"/>
          </a:xfrm>
        </p:spPr>
        <p:txBody>
          <a:bodyPr>
            <a:noAutofit/>
          </a:bodyPr>
          <a:lstStyle/>
          <a:p>
            <a:r>
              <a:rPr lang="en-US" sz="4000" dirty="0" smtClean="0"/>
              <a:t>What level of maturity are you </a:t>
            </a:r>
            <a:r>
              <a:rPr lang="en-US" sz="4000" dirty="0" smtClean="0"/>
              <a:t>at? </a:t>
            </a:r>
            <a:r>
              <a:rPr lang="en-US" sz="4000" dirty="0" smtClean="0"/>
              <a:t>Stage 3 (Pt.6</a:t>
            </a:r>
            <a:r>
              <a:rPr lang="en-US" sz="4000" dirty="0" smtClean="0"/>
              <a:t>)</a:t>
            </a:r>
            <a:br>
              <a:rPr lang="en-US" sz="4000" dirty="0" smtClean="0"/>
            </a:br>
            <a:r>
              <a:rPr lang="en-US" sz="4000" dirty="0" smtClean="0"/>
              <a:t>Heb. 5:11-14 (NLT)</a:t>
            </a:r>
            <a:r>
              <a:rPr lang="en-US" sz="4000" dirty="0" smtClean="0"/>
              <a:t/>
            </a:r>
            <a:br>
              <a:rPr lang="en-US" sz="4000" dirty="0" smtClean="0"/>
            </a:b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228850"/>
            <a:ext cx="9144000" cy="4629150"/>
          </a:xfrm>
        </p:spPr>
        <p:txBody>
          <a:bodyPr>
            <a:normAutofit fontScale="85000" lnSpcReduction="10000"/>
          </a:bodyPr>
          <a:lstStyle/>
          <a:p>
            <a:pPr marL="685800" indent="-685800" algn="l">
              <a:buFont typeface="Arial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When you are growing it is uncomfortable.</a:t>
            </a:r>
          </a:p>
          <a:p>
            <a:pPr marL="685800" indent="-685800" algn="l">
              <a:buFont typeface="Arial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When you are growing up spiritually there is a mind change.</a:t>
            </a:r>
          </a:p>
          <a:p>
            <a:pPr marL="685800" indent="-685800" algn="l">
              <a:buFont typeface="Arial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Until you reach adulthood spiritually, God can’t entrust you with next level things.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3444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2228850"/>
            <a:ext cx="7391400" cy="1009650"/>
          </a:xfrm>
        </p:spPr>
        <p:txBody>
          <a:bodyPr>
            <a:noAutofit/>
          </a:bodyPr>
          <a:lstStyle/>
          <a:p>
            <a:r>
              <a:rPr lang="en-US" sz="4000" dirty="0" smtClean="0"/>
              <a:t>What level of maturity are you </a:t>
            </a:r>
            <a:r>
              <a:rPr lang="en-US" sz="4000" dirty="0" smtClean="0"/>
              <a:t>at? </a:t>
            </a:r>
            <a:r>
              <a:rPr lang="en-US" sz="4000" dirty="0" smtClean="0"/>
              <a:t>Stage 3 (Pt.6</a:t>
            </a:r>
            <a:r>
              <a:rPr lang="en-US" sz="4000" dirty="0" smtClean="0"/>
              <a:t>)</a:t>
            </a:r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/>
              <a:t>Heb. 5:11-14 (NLT)</a:t>
            </a:r>
            <a:br>
              <a:rPr lang="en-US" sz="4000" dirty="0"/>
            </a:br>
            <a:r>
              <a:rPr lang="en-US" sz="4000" dirty="0" smtClean="0"/>
              <a:t/>
            </a:r>
            <a:br>
              <a:rPr lang="en-US" sz="4000" dirty="0" smtClean="0"/>
            </a:b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228850"/>
            <a:ext cx="9144000" cy="4629150"/>
          </a:xfrm>
        </p:spPr>
        <p:txBody>
          <a:bodyPr>
            <a:normAutofit/>
          </a:bodyPr>
          <a:lstStyle/>
          <a:p>
            <a:pPr marL="685800" indent="-685800" algn="l">
              <a:buFont typeface="Arial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Attributes of maturity: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4. Not in contact with the way you act. </a:t>
            </a:r>
          </a:p>
          <a:p>
            <a:pPr marL="685800" indent="-685800" algn="l">
              <a:buFont typeface="Arial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A righteous person can fall seven times  (Prov. 24:16)</a:t>
            </a:r>
          </a:p>
          <a:p>
            <a:pPr algn="l"/>
            <a:endParaRPr lang="en-US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330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2228850"/>
            <a:ext cx="7391400" cy="1009650"/>
          </a:xfrm>
        </p:spPr>
        <p:txBody>
          <a:bodyPr>
            <a:noAutofit/>
          </a:bodyPr>
          <a:lstStyle/>
          <a:p>
            <a:r>
              <a:rPr lang="en-US" sz="4000" dirty="0" smtClean="0"/>
              <a:t>What level of maturity are you </a:t>
            </a:r>
            <a:r>
              <a:rPr lang="en-US" sz="4000" dirty="0" smtClean="0"/>
              <a:t>at? </a:t>
            </a:r>
            <a:r>
              <a:rPr lang="en-US" sz="4000" dirty="0" smtClean="0"/>
              <a:t>Stage 3 (Pt.6</a:t>
            </a:r>
            <a:r>
              <a:rPr lang="en-US" sz="4000" dirty="0" smtClean="0"/>
              <a:t>)</a:t>
            </a:r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/>
              <a:t>Heb. 5:11-14 (NLT)</a:t>
            </a:r>
            <a:br>
              <a:rPr lang="en-US" sz="4000" dirty="0"/>
            </a:br>
            <a:r>
              <a:rPr lang="en-US" sz="4000" dirty="0" smtClean="0"/>
              <a:t/>
            </a:r>
            <a:br>
              <a:rPr lang="en-US" sz="4000" dirty="0" smtClean="0"/>
            </a:b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228850"/>
            <a:ext cx="9144000" cy="4629150"/>
          </a:xfrm>
        </p:spPr>
        <p:txBody>
          <a:bodyPr>
            <a:normAutofit fontScale="92500"/>
          </a:bodyPr>
          <a:lstStyle/>
          <a:p>
            <a:pPr marL="685800" indent="-685800" algn="l">
              <a:buFont typeface="Arial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Attributes of maturity;</a:t>
            </a:r>
            <a:endParaRPr lang="en-US" dirty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5. Unwilling to practice, lack of discipline</a:t>
            </a:r>
          </a:p>
          <a:p>
            <a:pPr marL="685800" indent="-685800" algn="l">
              <a:buFont typeface="Arial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You are not born with discipline, it is intentional and has nothing to do with your feelings. </a:t>
            </a:r>
            <a:endParaRPr lang="en-US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3135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2228850"/>
            <a:ext cx="7391400" cy="1009650"/>
          </a:xfrm>
        </p:spPr>
        <p:txBody>
          <a:bodyPr>
            <a:noAutofit/>
          </a:bodyPr>
          <a:lstStyle/>
          <a:p>
            <a:r>
              <a:rPr lang="en-US" sz="4000" dirty="0" smtClean="0"/>
              <a:t>What level of maturity are you </a:t>
            </a:r>
            <a:r>
              <a:rPr lang="en-US" sz="4000" dirty="0" smtClean="0"/>
              <a:t>at? </a:t>
            </a:r>
            <a:r>
              <a:rPr lang="en-US" sz="4000" dirty="0" smtClean="0"/>
              <a:t>Stage 3 (Pt.6</a:t>
            </a:r>
            <a:r>
              <a:rPr lang="en-US" sz="4000" dirty="0" smtClean="0"/>
              <a:t>)</a:t>
            </a:r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/>
              <a:t>Heb. 5:11-14 (NLT)</a:t>
            </a:r>
            <a:br>
              <a:rPr lang="en-US" sz="4000" dirty="0"/>
            </a:br>
            <a:r>
              <a:rPr lang="en-US" sz="4000" dirty="0" smtClean="0"/>
              <a:t/>
            </a:r>
            <a:br>
              <a:rPr lang="en-US" sz="4000" dirty="0" smtClean="0"/>
            </a:b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228850"/>
            <a:ext cx="9144000" cy="4629150"/>
          </a:xfrm>
        </p:spPr>
        <p:txBody>
          <a:bodyPr>
            <a:normAutofit fontScale="92500"/>
          </a:bodyPr>
          <a:lstStyle/>
          <a:p>
            <a:pPr marL="685800" marR="0" lvl="0" indent="-68580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dirty="0" smtClean="0">
                <a:solidFill>
                  <a:schemeClr val="tx1"/>
                </a:solidFill>
              </a:rPr>
              <a:t>If you have no discipline you will never get what God has for you. </a:t>
            </a:r>
            <a:endParaRPr lang="en-US" dirty="0">
              <a:solidFill>
                <a:schemeClr val="tx1"/>
              </a:solidFill>
            </a:endParaRPr>
          </a:p>
          <a:p>
            <a:pPr marL="685800" marR="0" lvl="0" indent="-68580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dirty="0" smtClean="0">
                <a:solidFill>
                  <a:schemeClr val="tx1"/>
                </a:solidFill>
              </a:rPr>
              <a:t>If you are measuring your spirituality on shouting, talking in tongues, laying on of hands; you are not in Stage 3. </a:t>
            </a:r>
          </a:p>
        </p:txBody>
      </p:sp>
    </p:spTree>
    <p:extLst>
      <p:ext uri="{BB962C8B-B14F-4D97-AF65-F5344CB8AC3E}">
        <p14:creationId xmlns:p14="http://schemas.microsoft.com/office/powerpoint/2010/main" val="1343773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2228850"/>
            <a:ext cx="7391400" cy="1009650"/>
          </a:xfrm>
        </p:spPr>
        <p:txBody>
          <a:bodyPr>
            <a:noAutofit/>
          </a:bodyPr>
          <a:lstStyle/>
          <a:p>
            <a:r>
              <a:rPr lang="en-US" sz="4000" dirty="0" smtClean="0"/>
              <a:t>What level of maturity are you </a:t>
            </a:r>
            <a:r>
              <a:rPr lang="en-US" sz="4000" dirty="0" smtClean="0"/>
              <a:t>at? </a:t>
            </a:r>
            <a:r>
              <a:rPr lang="en-US" sz="4000" dirty="0" smtClean="0"/>
              <a:t>Stage 3 (Pt.6</a:t>
            </a:r>
            <a:r>
              <a:rPr lang="en-US" sz="4000" dirty="0" smtClean="0"/>
              <a:t>)</a:t>
            </a:r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/>
              <a:t>Heb. 5:11-14 (NLT)</a:t>
            </a:r>
            <a:br>
              <a:rPr lang="en-US" sz="4000" dirty="0"/>
            </a:br>
            <a:r>
              <a:rPr lang="en-US" sz="4000" dirty="0" smtClean="0"/>
              <a:t/>
            </a:r>
            <a:br>
              <a:rPr lang="en-US" sz="4000" dirty="0" smtClean="0"/>
            </a:b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228850"/>
            <a:ext cx="9144000" cy="4629150"/>
          </a:xfrm>
        </p:spPr>
        <p:txBody>
          <a:bodyPr>
            <a:normAutofit/>
          </a:bodyPr>
          <a:lstStyle/>
          <a:p>
            <a:pPr marL="685800" marR="0" lvl="0" indent="-68580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dirty="0" smtClean="0">
                <a:solidFill>
                  <a:schemeClr val="tx1"/>
                </a:solidFill>
              </a:rPr>
              <a:t>The gifts are for the outside (the unbelievers) (Acts 5:12).</a:t>
            </a:r>
            <a:endParaRPr lang="en-US" dirty="0">
              <a:solidFill>
                <a:schemeClr val="tx1"/>
              </a:solidFill>
            </a:endParaRPr>
          </a:p>
          <a:p>
            <a:pPr marL="685800" marR="0" lvl="0" indent="-68580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dirty="0" smtClean="0">
                <a:solidFill>
                  <a:schemeClr val="tx1"/>
                </a:solidFill>
              </a:rPr>
              <a:t>Attributes of maturity:</a:t>
            </a:r>
          </a:p>
          <a:p>
            <a:pPr marR="0" lvl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dirty="0" smtClean="0">
                <a:solidFill>
                  <a:schemeClr val="tx1"/>
                </a:solidFill>
              </a:rPr>
              <a:t>6. When you don</a:t>
            </a:r>
            <a:r>
              <a:rPr lang="uk-UA" dirty="0" smtClean="0">
                <a:solidFill>
                  <a:schemeClr val="tx1"/>
                </a:solidFill>
              </a:rPr>
              <a:t>’</a:t>
            </a:r>
            <a:r>
              <a:rPr lang="en-US" dirty="0" smtClean="0">
                <a:solidFill>
                  <a:schemeClr val="tx1"/>
                </a:solidFill>
              </a:rPr>
              <a:t>t understand divine or human law</a:t>
            </a:r>
          </a:p>
        </p:txBody>
      </p:sp>
    </p:spTree>
    <p:extLst>
      <p:ext uri="{BB962C8B-B14F-4D97-AF65-F5344CB8AC3E}">
        <p14:creationId xmlns:p14="http://schemas.microsoft.com/office/powerpoint/2010/main" val="2124365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2228850"/>
            <a:ext cx="7391400" cy="1009650"/>
          </a:xfrm>
        </p:spPr>
        <p:txBody>
          <a:bodyPr>
            <a:noAutofit/>
          </a:bodyPr>
          <a:lstStyle/>
          <a:p>
            <a:r>
              <a:rPr lang="en-US" sz="4000" dirty="0" smtClean="0"/>
              <a:t>What level of maturity are you </a:t>
            </a:r>
            <a:r>
              <a:rPr lang="en-US" sz="4000" dirty="0" smtClean="0"/>
              <a:t>at? </a:t>
            </a:r>
            <a:r>
              <a:rPr lang="en-US" sz="4000" dirty="0" smtClean="0"/>
              <a:t>Stage 3 (Pt.6</a:t>
            </a:r>
            <a:r>
              <a:rPr lang="en-US" sz="4000" dirty="0" smtClean="0"/>
              <a:t>)</a:t>
            </a:r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/>
              <a:t>Heb. 5:11-14 (NLT)</a:t>
            </a:r>
            <a:br>
              <a:rPr lang="en-US" sz="4000" dirty="0"/>
            </a:br>
            <a:r>
              <a:rPr lang="en-US" sz="4000" dirty="0" smtClean="0"/>
              <a:t/>
            </a:r>
            <a:br>
              <a:rPr lang="en-US" sz="4000" dirty="0" smtClean="0"/>
            </a:b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228850"/>
            <a:ext cx="9144000" cy="4629150"/>
          </a:xfrm>
        </p:spPr>
        <p:txBody>
          <a:bodyPr>
            <a:normAutofit/>
          </a:bodyPr>
          <a:lstStyle/>
          <a:p>
            <a:pPr marL="685800" marR="0" lvl="0" indent="-68580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dirty="0" smtClean="0">
                <a:solidFill>
                  <a:schemeClr val="tx1"/>
                </a:solidFill>
              </a:rPr>
              <a:t>You must have proper judgement or discrimination (vs. 14 AMPC).</a:t>
            </a:r>
            <a:endParaRPr lang="en-US" dirty="0">
              <a:solidFill>
                <a:schemeClr val="tx1"/>
              </a:solidFill>
            </a:endParaRPr>
          </a:p>
          <a:p>
            <a:pPr marL="685800" marR="0" lvl="0" indent="-68580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smtClean="0">
                <a:solidFill>
                  <a:schemeClr val="tx1"/>
                </a:solidFill>
              </a:rPr>
              <a:t>Focus on the blood.</a:t>
            </a:r>
          </a:p>
        </p:txBody>
      </p:sp>
    </p:spTree>
    <p:extLst>
      <p:ext uri="{BB962C8B-B14F-4D97-AF65-F5344CB8AC3E}">
        <p14:creationId xmlns:p14="http://schemas.microsoft.com/office/powerpoint/2010/main" val="1796087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57400" y="2202269"/>
            <a:ext cx="7391400" cy="1009650"/>
          </a:xfrm>
        </p:spPr>
        <p:txBody>
          <a:bodyPr>
            <a:noAutofit/>
          </a:bodyPr>
          <a:lstStyle/>
          <a:p>
            <a:r>
              <a:rPr lang="en-US" sz="4000" dirty="0" smtClean="0"/>
              <a:t>What level of maturity are you </a:t>
            </a:r>
            <a:r>
              <a:rPr lang="en-US" sz="4000" dirty="0" smtClean="0"/>
              <a:t>at? </a:t>
            </a:r>
            <a:r>
              <a:rPr lang="en-US" sz="4000" dirty="0" smtClean="0"/>
              <a:t>Stage 3 (Pt.6</a:t>
            </a:r>
            <a:r>
              <a:rPr lang="en-US" sz="4000" dirty="0" smtClean="0"/>
              <a:t>)</a:t>
            </a:r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/>
              <a:t>Heb. 5:11-14 (NLT)</a:t>
            </a:r>
            <a:br>
              <a:rPr lang="en-US" sz="4000" dirty="0"/>
            </a:br>
            <a:r>
              <a:rPr lang="en-US" sz="4000" dirty="0" smtClean="0"/>
              <a:t/>
            </a:r>
            <a:br>
              <a:rPr lang="en-US" sz="4000" dirty="0" smtClean="0"/>
            </a:b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228850"/>
            <a:ext cx="9144000" cy="4629150"/>
          </a:xfrm>
        </p:spPr>
        <p:txBody>
          <a:bodyPr>
            <a:normAutofit/>
          </a:bodyPr>
          <a:lstStyle/>
          <a:p>
            <a:pPr marL="685800" indent="-685800" algn="l">
              <a:buFont typeface="Arial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You have to be in a place to handle the blessings of God (ex. Cadillac vs. Galaxy 500)</a:t>
            </a:r>
          </a:p>
        </p:txBody>
      </p:sp>
    </p:spTree>
    <p:extLst>
      <p:ext uri="{BB962C8B-B14F-4D97-AF65-F5344CB8AC3E}">
        <p14:creationId xmlns:p14="http://schemas.microsoft.com/office/powerpoint/2010/main" val="674247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81200" y="2202269"/>
            <a:ext cx="7391400" cy="1009650"/>
          </a:xfrm>
        </p:spPr>
        <p:txBody>
          <a:bodyPr>
            <a:noAutofit/>
          </a:bodyPr>
          <a:lstStyle/>
          <a:p>
            <a:r>
              <a:rPr lang="en-US" sz="4000" dirty="0" smtClean="0"/>
              <a:t>What level of maturity are you </a:t>
            </a:r>
            <a:r>
              <a:rPr lang="en-US" sz="4000" dirty="0" smtClean="0"/>
              <a:t>at? </a:t>
            </a:r>
            <a:r>
              <a:rPr lang="en-US" sz="4000" dirty="0" smtClean="0"/>
              <a:t>Stage 3 (Pt.6</a:t>
            </a:r>
            <a:r>
              <a:rPr lang="en-US" sz="4000" dirty="0" smtClean="0"/>
              <a:t>)</a:t>
            </a:r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/>
              <a:t>Heb. 5:11-14 (NLT)</a:t>
            </a:r>
            <a:br>
              <a:rPr lang="en-US" sz="4000" dirty="0"/>
            </a:br>
            <a:r>
              <a:rPr lang="en-US" sz="4000" dirty="0" smtClean="0"/>
              <a:t/>
            </a:r>
            <a:br>
              <a:rPr lang="en-US" sz="4000" dirty="0" smtClean="0"/>
            </a:b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228850"/>
            <a:ext cx="9144000" cy="4629150"/>
          </a:xfrm>
        </p:spPr>
        <p:txBody>
          <a:bodyPr>
            <a:normAutofit/>
          </a:bodyPr>
          <a:lstStyle/>
          <a:p>
            <a:pPr marL="685800" indent="-685800" algn="l">
              <a:buFont typeface="Arial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Attributes of </a:t>
            </a:r>
            <a:r>
              <a:rPr lang="en-US" dirty="0" smtClean="0">
                <a:solidFill>
                  <a:schemeClr val="tx1"/>
                </a:solidFill>
              </a:rPr>
              <a:t>maturity:</a:t>
            </a:r>
            <a:endParaRPr lang="en-US" dirty="0">
              <a:solidFill>
                <a:schemeClr val="tx1"/>
              </a:solidFill>
            </a:endParaRPr>
          </a:p>
          <a:p>
            <a:pPr marL="914400" indent="-914400" algn="l">
              <a:buFont typeface="+mj-lt"/>
              <a:buAutoNum type="arabicPeriod"/>
            </a:pPr>
            <a:r>
              <a:rPr lang="en-US" dirty="0">
                <a:solidFill>
                  <a:schemeClr val="tx1"/>
                </a:solidFill>
              </a:rPr>
              <a:t>Unable to teach </a:t>
            </a:r>
            <a:r>
              <a:rPr lang="en-US" dirty="0" smtClean="0">
                <a:solidFill>
                  <a:schemeClr val="tx1"/>
                </a:solidFill>
              </a:rPr>
              <a:t>others (regardless of title, gifts without repentance Rom. 11:29)</a:t>
            </a:r>
            <a:endParaRPr lang="en-US" dirty="0">
              <a:solidFill>
                <a:schemeClr val="tx1"/>
              </a:solidFill>
            </a:endParaRPr>
          </a:p>
          <a:p>
            <a:pPr marL="685800" indent="-685800" algn="l">
              <a:buFont typeface="Arial" charset="0"/>
              <a:buChar char="•"/>
            </a:pPr>
            <a:endParaRPr lang="en-US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977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57400" y="2228850"/>
            <a:ext cx="7391400" cy="1009650"/>
          </a:xfrm>
        </p:spPr>
        <p:txBody>
          <a:bodyPr>
            <a:noAutofit/>
          </a:bodyPr>
          <a:lstStyle/>
          <a:p>
            <a:r>
              <a:rPr lang="en-US" sz="4000" dirty="0" smtClean="0"/>
              <a:t>What level of maturity are you </a:t>
            </a:r>
            <a:r>
              <a:rPr lang="en-US" sz="4000" dirty="0" smtClean="0"/>
              <a:t>at? </a:t>
            </a:r>
            <a:r>
              <a:rPr lang="en-US" sz="4000" dirty="0" smtClean="0"/>
              <a:t>Stage 3 (Pt.6</a:t>
            </a:r>
            <a:r>
              <a:rPr lang="en-US" sz="4000" dirty="0" smtClean="0"/>
              <a:t>)</a:t>
            </a:r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/>
              <a:t>Heb. 5:11-14 (NLT)</a:t>
            </a:r>
            <a:br>
              <a:rPr lang="en-US" sz="4000" dirty="0"/>
            </a:br>
            <a:r>
              <a:rPr lang="en-US" sz="4000" dirty="0" smtClean="0"/>
              <a:t/>
            </a:r>
            <a:br>
              <a:rPr lang="en-US" sz="4000" dirty="0" smtClean="0"/>
            </a:b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228850"/>
            <a:ext cx="9144000" cy="4629150"/>
          </a:xfrm>
        </p:spPr>
        <p:txBody>
          <a:bodyPr>
            <a:normAutofit/>
          </a:bodyPr>
          <a:lstStyle/>
          <a:p>
            <a:pPr marL="685800" indent="-685800" algn="l">
              <a:buFont typeface="Arial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Attributes of maturity:</a:t>
            </a:r>
          </a:p>
          <a:p>
            <a:pPr marL="685800" indent="-685800" algn="l">
              <a:buFont typeface="Arial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Anytime you have a title , a level attack comes with the title. 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111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57400" y="2235938"/>
            <a:ext cx="7391400" cy="1009650"/>
          </a:xfrm>
        </p:spPr>
        <p:txBody>
          <a:bodyPr>
            <a:noAutofit/>
          </a:bodyPr>
          <a:lstStyle/>
          <a:p>
            <a:r>
              <a:rPr lang="en-US" sz="4000" dirty="0" smtClean="0"/>
              <a:t>What level of maturity are you </a:t>
            </a:r>
            <a:r>
              <a:rPr lang="en-US" sz="4000" dirty="0" smtClean="0"/>
              <a:t>at? </a:t>
            </a:r>
            <a:r>
              <a:rPr lang="en-US" sz="4000" dirty="0" smtClean="0"/>
              <a:t>Stage 3 (Pt.6</a:t>
            </a:r>
            <a:r>
              <a:rPr lang="en-US" sz="4000" dirty="0" smtClean="0"/>
              <a:t>)</a:t>
            </a:r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/>
              <a:t>Heb. 5:11-14 (NLT)</a:t>
            </a:r>
            <a:br>
              <a:rPr lang="en-US" sz="4000" dirty="0"/>
            </a:br>
            <a:r>
              <a:rPr lang="en-US" sz="4000" dirty="0" smtClean="0"/>
              <a:t/>
            </a:r>
            <a:br>
              <a:rPr lang="en-US" sz="4000" dirty="0" smtClean="0"/>
            </a:b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228850"/>
            <a:ext cx="9144000" cy="4629150"/>
          </a:xfrm>
        </p:spPr>
        <p:txBody>
          <a:bodyPr>
            <a:normAutofit/>
          </a:bodyPr>
          <a:lstStyle/>
          <a:p>
            <a:pPr marL="685800" indent="-685800" algn="l">
              <a:buFont typeface="Arial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Attributes of maturity: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2. Not skilled in doctrine</a:t>
            </a:r>
          </a:p>
          <a:p>
            <a:pPr marL="685800" indent="-685800" algn="l">
              <a:buFont typeface="Arial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Doctrine-the believer should be able to articulate on every level of scripture.</a:t>
            </a:r>
          </a:p>
        </p:txBody>
      </p:sp>
    </p:spTree>
    <p:extLst>
      <p:ext uri="{BB962C8B-B14F-4D97-AF65-F5344CB8AC3E}">
        <p14:creationId xmlns:p14="http://schemas.microsoft.com/office/powerpoint/2010/main" val="1175350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2228850"/>
            <a:ext cx="7391400" cy="1009650"/>
          </a:xfrm>
        </p:spPr>
        <p:txBody>
          <a:bodyPr>
            <a:noAutofit/>
          </a:bodyPr>
          <a:lstStyle/>
          <a:p>
            <a:r>
              <a:rPr lang="en-US" sz="4000" dirty="0" smtClean="0"/>
              <a:t>What level of maturity are you </a:t>
            </a:r>
            <a:r>
              <a:rPr lang="en-US" sz="4000" dirty="0" smtClean="0"/>
              <a:t>at? </a:t>
            </a:r>
            <a:r>
              <a:rPr lang="en-US" sz="4000" dirty="0" smtClean="0"/>
              <a:t>Stage 3 (Pt.6</a:t>
            </a:r>
            <a:r>
              <a:rPr lang="en-US" sz="4000" dirty="0" smtClean="0"/>
              <a:t>)</a:t>
            </a:r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/>
              <a:t>Heb. 5:11-14 (NLT)</a:t>
            </a:r>
            <a:br>
              <a:rPr lang="en-US" sz="4000" dirty="0"/>
            </a:br>
            <a:r>
              <a:rPr lang="en-US" sz="4000" dirty="0" smtClean="0"/>
              <a:t/>
            </a:r>
            <a:br>
              <a:rPr lang="en-US" sz="4000" dirty="0" smtClean="0"/>
            </a:b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228850"/>
            <a:ext cx="9144000" cy="4629150"/>
          </a:xfrm>
        </p:spPr>
        <p:txBody>
          <a:bodyPr>
            <a:normAutofit/>
          </a:bodyPr>
          <a:lstStyle/>
          <a:p>
            <a:pPr marL="685800" indent="-685800" algn="l">
              <a:buFont typeface="Arial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Attributes of maturity:</a:t>
            </a:r>
          </a:p>
          <a:p>
            <a:pPr marL="685800" indent="-685800" algn="l">
              <a:buFont typeface="Arial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The Word of God is skillful when you have a level of maturity.</a:t>
            </a:r>
          </a:p>
        </p:txBody>
      </p:sp>
    </p:spTree>
    <p:extLst>
      <p:ext uri="{BB962C8B-B14F-4D97-AF65-F5344CB8AC3E}">
        <p14:creationId xmlns:p14="http://schemas.microsoft.com/office/powerpoint/2010/main" val="184487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2228850"/>
            <a:ext cx="7391400" cy="1009650"/>
          </a:xfrm>
        </p:spPr>
        <p:txBody>
          <a:bodyPr>
            <a:noAutofit/>
          </a:bodyPr>
          <a:lstStyle/>
          <a:p>
            <a:r>
              <a:rPr lang="en-US" sz="4000" dirty="0" smtClean="0"/>
              <a:t>What level of maturity are you </a:t>
            </a:r>
            <a:r>
              <a:rPr lang="en-US" sz="4000" dirty="0" smtClean="0"/>
              <a:t>at? </a:t>
            </a:r>
            <a:r>
              <a:rPr lang="en-US" sz="4000" dirty="0" smtClean="0"/>
              <a:t>Stage 3 (Pt.6</a:t>
            </a:r>
            <a:r>
              <a:rPr lang="en-US" sz="4000" dirty="0" smtClean="0"/>
              <a:t>)</a:t>
            </a:r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/>
              <a:t>Heb. 5:11-14 (NLT)</a:t>
            </a:r>
            <a:br>
              <a:rPr lang="en-US" sz="4000" dirty="0"/>
            </a:br>
            <a:r>
              <a:rPr lang="en-US" sz="4000" dirty="0" smtClean="0"/>
              <a:t/>
            </a:r>
            <a:br>
              <a:rPr lang="en-US" sz="4000" dirty="0" smtClean="0"/>
            </a:b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228850"/>
            <a:ext cx="9144000" cy="4629150"/>
          </a:xfrm>
        </p:spPr>
        <p:txBody>
          <a:bodyPr>
            <a:normAutofit/>
          </a:bodyPr>
          <a:lstStyle/>
          <a:p>
            <a:pPr marL="685800" indent="-685800" algn="l">
              <a:buFont typeface="Arial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Attributes of maturity:</a:t>
            </a:r>
          </a:p>
          <a:p>
            <a:pPr marL="685800" indent="-685800" algn="l">
              <a:buFont typeface="Arial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Have a position take a stand.</a:t>
            </a:r>
          </a:p>
          <a:p>
            <a:pPr marL="685800" indent="-685800" algn="l">
              <a:buFont typeface="Arial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Offenses must come (John 15:18, I John 3:13)</a:t>
            </a:r>
          </a:p>
        </p:txBody>
      </p:sp>
    </p:spTree>
    <p:extLst>
      <p:ext uri="{BB962C8B-B14F-4D97-AF65-F5344CB8AC3E}">
        <p14:creationId xmlns:p14="http://schemas.microsoft.com/office/powerpoint/2010/main" val="1985696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2228850"/>
            <a:ext cx="7391400" cy="1009650"/>
          </a:xfrm>
        </p:spPr>
        <p:txBody>
          <a:bodyPr>
            <a:noAutofit/>
          </a:bodyPr>
          <a:lstStyle/>
          <a:p>
            <a:r>
              <a:rPr lang="en-US" sz="4000" dirty="0" smtClean="0"/>
              <a:t>What level of maturity are you </a:t>
            </a:r>
            <a:r>
              <a:rPr lang="en-US" sz="4000" dirty="0" smtClean="0"/>
              <a:t>at? </a:t>
            </a:r>
            <a:r>
              <a:rPr lang="en-US" sz="4000" dirty="0" smtClean="0"/>
              <a:t>Stage 3 (Pt.6</a:t>
            </a:r>
            <a:r>
              <a:rPr lang="en-US" sz="4000" dirty="0" smtClean="0"/>
              <a:t>)</a:t>
            </a:r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/>
              <a:t>Heb. 5:11-14 (NLT)</a:t>
            </a:r>
            <a:br>
              <a:rPr lang="en-US" sz="4000" dirty="0"/>
            </a:br>
            <a:r>
              <a:rPr lang="en-US" sz="4000" dirty="0" smtClean="0"/>
              <a:t/>
            </a:r>
            <a:br>
              <a:rPr lang="en-US" sz="4000" dirty="0" smtClean="0"/>
            </a:b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228850"/>
            <a:ext cx="9144000" cy="4629150"/>
          </a:xfrm>
        </p:spPr>
        <p:txBody>
          <a:bodyPr>
            <a:normAutofit lnSpcReduction="10000"/>
          </a:bodyPr>
          <a:lstStyle/>
          <a:p>
            <a:pPr marL="685800" indent="-685800" algn="l">
              <a:buFont typeface="Arial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A skillful person will deal with social issues. </a:t>
            </a:r>
          </a:p>
          <a:p>
            <a:pPr marL="685800" indent="-685800" algn="l">
              <a:buFont typeface="Arial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The enemy pays attention to the skilled person.</a:t>
            </a:r>
          </a:p>
          <a:p>
            <a:pPr marL="685800" indent="-685800" algn="l">
              <a:buFont typeface="Arial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A skillful person doesn't</a:t>
            </a:r>
            <a:r>
              <a:rPr lang="uk-UA" dirty="0" smtClean="0">
                <a:solidFill>
                  <a:schemeClr val="tx1"/>
                </a:solidFill>
              </a:rPr>
              <a:t>’</a:t>
            </a:r>
            <a:r>
              <a:rPr lang="en-US" dirty="0" smtClean="0">
                <a:solidFill>
                  <a:schemeClr val="tx1"/>
                </a:solidFill>
              </a:rPr>
              <a:t>t have to respond to the enemy. </a:t>
            </a:r>
          </a:p>
        </p:txBody>
      </p:sp>
    </p:spTree>
    <p:extLst>
      <p:ext uri="{BB962C8B-B14F-4D97-AF65-F5344CB8AC3E}">
        <p14:creationId xmlns:p14="http://schemas.microsoft.com/office/powerpoint/2010/main" val="1286115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2228850"/>
            <a:ext cx="7391400" cy="1009650"/>
          </a:xfrm>
        </p:spPr>
        <p:txBody>
          <a:bodyPr>
            <a:noAutofit/>
          </a:bodyPr>
          <a:lstStyle/>
          <a:p>
            <a:r>
              <a:rPr lang="en-US" sz="4000" dirty="0" smtClean="0"/>
              <a:t>What level of maturity are you </a:t>
            </a:r>
            <a:r>
              <a:rPr lang="en-US" sz="4000" dirty="0" smtClean="0"/>
              <a:t>at? </a:t>
            </a:r>
            <a:r>
              <a:rPr lang="en-US" sz="4000" dirty="0" smtClean="0"/>
              <a:t>Stage 3 (Pt.6</a:t>
            </a:r>
            <a:r>
              <a:rPr lang="en-US" sz="4000" dirty="0" smtClean="0"/>
              <a:t>)</a:t>
            </a:r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/>
              <a:t>Heb. 5:11-14 (NLT)</a:t>
            </a:r>
            <a:br>
              <a:rPr lang="en-US" sz="4000" dirty="0"/>
            </a:br>
            <a:r>
              <a:rPr lang="en-US" sz="4000" dirty="0" smtClean="0"/>
              <a:t/>
            </a:r>
            <a:br>
              <a:rPr lang="en-US" sz="4000" dirty="0" smtClean="0"/>
            </a:b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228850"/>
            <a:ext cx="9144000" cy="4629150"/>
          </a:xfrm>
        </p:spPr>
        <p:txBody>
          <a:bodyPr>
            <a:normAutofit/>
          </a:bodyPr>
          <a:lstStyle/>
          <a:p>
            <a:pPr marL="685800" indent="-685800" algn="l">
              <a:buFont typeface="Arial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Attributes of maturity: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3. Understand your purpose  (Matt. 5:13)</a:t>
            </a:r>
          </a:p>
          <a:p>
            <a:pPr marL="685800" indent="-685800" algn="l">
              <a:buFont typeface="Arial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Stage 3 people know their purpose.</a:t>
            </a:r>
          </a:p>
        </p:txBody>
      </p:sp>
    </p:spTree>
    <p:extLst>
      <p:ext uri="{BB962C8B-B14F-4D97-AF65-F5344CB8AC3E}">
        <p14:creationId xmlns:p14="http://schemas.microsoft.com/office/powerpoint/2010/main" val="1343213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2198</TotalTime>
  <Words>539</Words>
  <Application>Microsoft Macintosh PowerPoint</Application>
  <PresentationFormat>On-screen Show (4:3)</PresentationFormat>
  <Paragraphs>49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Calibri</vt:lpstr>
      <vt:lpstr>Arial</vt:lpstr>
      <vt:lpstr>Office Theme</vt:lpstr>
      <vt:lpstr>What level of maturity are you at? Stage 3 (Pt.6) Heb. 5:11-14 (NLT) </vt:lpstr>
      <vt:lpstr>What level of maturity are you at? Stage 3 (Pt.6) Heb. 5:11-14 (NLT)  </vt:lpstr>
      <vt:lpstr>What level of maturity are you at? Stage 3 (Pt.6) Heb. 5:11-14 (NLT)  </vt:lpstr>
      <vt:lpstr>What level of maturity are you at? Stage 3 (Pt.6) Heb. 5:11-14 (NLT)  </vt:lpstr>
      <vt:lpstr>What level of maturity are you at? Stage 3 (Pt.6) Heb. 5:11-14 (NLT)  </vt:lpstr>
      <vt:lpstr>What level of maturity are you at? Stage 3 (Pt.6) Heb. 5:11-14 (NLT)  </vt:lpstr>
      <vt:lpstr>What level of maturity are you at? Stage 3 (Pt.6) Heb. 5:11-14 (NLT)  </vt:lpstr>
      <vt:lpstr>What level of maturity are you at? Stage 3 (Pt.6) Heb. 5:11-14 (NLT)  </vt:lpstr>
      <vt:lpstr>What level of maturity are you at? Stage 3 (Pt.6) Heb. 5:11-14 (NLT)  </vt:lpstr>
      <vt:lpstr>What level of maturity are you at? Stage 3 (Pt.6) Heb. 5:11-14 (NLT)  </vt:lpstr>
      <vt:lpstr>What level of maturity are you at? Stage 3 (Pt.6) Heb. 5:11-14 (NLT)  </vt:lpstr>
      <vt:lpstr>What level of maturity are you at? Stage 3 (Pt.6) Heb. 5:11-14 (NLT)  </vt:lpstr>
      <vt:lpstr>What level of maturity are you at? Stage 3 (Pt.6) Heb. 5:11-14 (NLT)  </vt:lpstr>
      <vt:lpstr>What level of maturity are you at? Stage 3 (Pt.6) Heb. 5:11-14 (NLT)  </vt:lpstr>
    </vt:vector>
  </TitlesOfParts>
  <Company>Glory to Glory Ministries</Company>
  <LinksUpToDate>false</LinksUpToDate>
  <SharedDoc>false</SharedDoc>
  <HyperlinksChanged>false</HyperlinksChanged>
  <AppVersion>15.0030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Building Allies</dc:title>
  <dc:creator>Aubrey Shines</dc:creator>
  <cp:lastModifiedBy>G2G Media Ministry</cp:lastModifiedBy>
  <cp:revision>189</cp:revision>
  <dcterms:created xsi:type="dcterms:W3CDTF">2016-06-19T16:23:29Z</dcterms:created>
  <dcterms:modified xsi:type="dcterms:W3CDTF">2019-03-10T16:03:01Z</dcterms:modified>
</cp:coreProperties>
</file>